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96" r:id="rId4"/>
    <p:sldId id="297" r:id="rId5"/>
    <p:sldId id="298" r:id="rId6"/>
    <p:sldId id="300" r:id="rId7"/>
    <p:sldId id="302" r:id="rId8"/>
    <p:sldId id="304" r:id="rId9"/>
    <p:sldId id="305" r:id="rId10"/>
    <p:sldId id="306" r:id="rId11"/>
    <p:sldId id="303" r:id="rId12"/>
    <p:sldId id="319" r:id="rId13"/>
    <p:sldId id="307" r:id="rId14"/>
    <p:sldId id="309" r:id="rId15"/>
    <p:sldId id="310" r:id="rId16"/>
    <p:sldId id="311" r:id="rId17"/>
    <p:sldId id="312" r:id="rId18"/>
    <p:sldId id="313" r:id="rId19"/>
    <p:sldId id="314" r:id="rId20"/>
    <p:sldId id="315" r:id="rId21"/>
    <p:sldId id="316" r:id="rId22"/>
    <p:sldId id="317" r:id="rId23"/>
    <p:sldId id="318" r:id="rId24"/>
  </p:sldIdLst>
  <p:sldSz cx="9144000" cy="5143500" type="screen16x9"/>
  <p:notesSz cx="6858000" cy="9144000"/>
  <p:embeddedFontLst>
    <p:embeddedFont>
      <p:font typeface="Oswald" panose="020B0604020202020204" charset="0"/>
      <p:regular r:id="rId26"/>
      <p:bold r:id="rId27"/>
    </p:embeddedFont>
    <p:embeddedFont>
      <p:font typeface="Source Sans Pro" panose="020B0604020202020204" charset="-93"/>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4341A-4EE2-4885-B17D-4086B769AF5B}">
  <a:tblStyle styleId="{9064341A-4EE2-4885-B17D-4086B769AF5B}"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21" autoAdjust="0"/>
  </p:normalViewPr>
  <p:slideViewPr>
    <p:cSldViewPr snapToGrid="0">
      <p:cViewPr varScale="1">
        <p:scale>
          <a:sx n="92" d="100"/>
          <a:sy n="92" d="100"/>
        </p:scale>
        <p:origin x="-75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vi-VN" sz="1600" b="1" dirty="0"/>
              <a:t>Số lượng cán bộ Đoàn chuyên trách các cấp</a:t>
            </a:r>
          </a:p>
        </c:rich>
      </c:tx>
      <c:layout>
        <c:manualLayout>
          <c:xMode val="edge"/>
          <c:yMode val="edge"/>
          <c:x val="0.128922018643436"/>
          <c:y val="2.8705989917303582E-2"/>
        </c:manualLayout>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Số lượng cán bộ Đoàn chuyên trách các cấp</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accent4"/>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Cấp Trung ương</c:v>
                </c:pt>
                <c:pt idx="1">
                  <c:v>Cấp tỉnh</c:v>
                </c:pt>
                <c:pt idx="2">
                  <c:v>Cấp huyện</c:v>
                </c:pt>
                <c:pt idx="3">
                  <c:v>Cấp cơ sở</c:v>
                </c:pt>
              </c:strCache>
            </c:strRef>
          </c:cat>
          <c:val>
            <c:numRef>
              <c:f>Sheet1!$B$2:$B$5</c:f>
              <c:numCache>
                <c:formatCode>General</c:formatCode>
                <c:ptCount val="4"/>
                <c:pt idx="0">
                  <c:v>119</c:v>
                </c:pt>
                <c:pt idx="1">
                  <c:v>1723</c:v>
                </c:pt>
                <c:pt idx="2">
                  <c:v>3109</c:v>
                </c:pt>
                <c:pt idx="3">
                  <c:v>10017</c:v>
                </c:pt>
              </c:numCache>
            </c:numRef>
          </c:val>
        </c:ser>
        <c:dLbls>
          <c:showLegendKey val="0"/>
          <c:showVal val="0"/>
          <c:showCatName val="0"/>
          <c:showSerName val="0"/>
          <c:showPercent val="0"/>
          <c:showBubbleSize val="0"/>
          <c:showLeaderLines val="1"/>
        </c:dLbls>
      </c:pie3DChart>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A08E1E-5CBE-46EB-8661-689F2BD216E7}" type="doc">
      <dgm:prSet loTypeId="urn:microsoft.com/office/officeart/2008/layout/VerticalCurvedList" loCatId="list" qsTypeId="urn:microsoft.com/office/officeart/2005/8/quickstyle/3d4" qsCatId="3D" csTypeId="urn:microsoft.com/office/officeart/2005/8/colors/accent3_1" csCatId="accent3" phldr="1"/>
      <dgm:spPr/>
      <dgm:t>
        <a:bodyPr/>
        <a:lstStyle/>
        <a:p>
          <a:endParaRPr lang="en-US"/>
        </a:p>
      </dgm:t>
    </dgm:pt>
    <dgm:pt modelId="{4A622005-CE3E-4BB5-9A8B-CDF4EEA101EC}">
      <dgm:prSet phldrT="[Text]" custT="1"/>
      <dgm:spPr/>
      <dgm:t>
        <a:bodyPr/>
        <a:lstStyle/>
        <a:p>
          <a:pPr algn="just"/>
          <a:r>
            <a:rPr lang="vi-VN" sz="1500" b="1" dirty="0" smtClean="0">
              <a:latin typeface="+mn-lt"/>
            </a:rPr>
            <a:t>Độ tuổi bình quân của Ban Chấp hành Đoàn các cấp tăng 01 tuổi</a:t>
          </a:r>
          <a:endParaRPr lang="en-US" sz="1500" dirty="0">
            <a:latin typeface="+mn-lt"/>
          </a:endParaRPr>
        </a:p>
      </dgm:t>
    </dgm:pt>
    <dgm:pt modelId="{6B68A33E-7B21-4785-8683-DDDEB1FC466C}" type="parTrans" cxnId="{DCB1A25C-66C3-4BDD-B17F-38A60D0BD6EA}">
      <dgm:prSet/>
      <dgm:spPr/>
      <dgm:t>
        <a:bodyPr/>
        <a:lstStyle/>
        <a:p>
          <a:endParaRPr lang="en-US"/>
        </a:p>
      </dgm:t>
    </dgm:pt>
    <dgm:pt modelId="{CAE5AAE5-9C45-4FF8-B030-A965BE48DE1B}" type="sibTrans" cxnId="{DCB1A25C-66C3-4BDD-B17F-38A60D0BD6EA}">
      <dgm:prSet/>
      <dgm:spPr/>
      <dgm:t>
        <a:bodyPr/>
        <a:lstStyle/>
        <a:p>
          <a:endParaRPr lang="en-US"/>
        </a:p>
      </dgm:t>
    </dgm:pt>
    <dgm:pt modelId="{3D21C570-0B11-4FDD-BFD6-91A565C4251E}">
      <dgm:prSet phldrT="[Text]" custT="1"/>
      <dgm:spPr/>
      <dgm:t>
        <a:bodyPr/>
        <a:lstStyle/>
        <a:p>
          <a:pPr algn="just"/>
          <a:r>
            <a:rPr lang="vi-VN" sz="1500" b="1" dirty="0" smtClean="0">
              <a:latin typeface="+mn-lt"/>
            </a:rPr>
            <a:t>Giảm số lượng </a:t>
          </a:r>
          <a:r>
            <a:rPr lang="vi-VN" sz="1500" b="1" dirty="0" smtClean="0">
              <a:latin typeface="+mn-lt"/>
            </a:rPr>
            <a:t>cận trên </a:t>
          </a:r>
          <a:r>
            <a:rPr lang="vi-VN" sz="1500" b="1" dirty="0" smtClean="0">
              <a:latin typeface="+mn-lt"/>
            </a:rPr>
            <a:t>tối đa 04 </a:t>
          </a:r>
          <a:r>
            <a:rPr lang="vi-VN" sz="1500" b="1" dirty="0" smtClean="0">
              <a:latin typeface="+mn-lt"/>
            </a:rPr>
            <a:t>Ủy viên Ban Chấp hành và 02 Ủy viên Ban Thường vụ Đoàn cấp tỉnh, cấp huyện</a:t>
          </a:r>
          <a:endParaRPr lang="en-US" sz="1500" dirty="0">
            <a:latin typeface="+mn-lt"/>
          </a:endParaRPr>
        </a:p>
      </dgm:t>
    </dgm:pt>
    <dgm:pt modelId="{331AC897-761B-4FEB-AEE8-E0737BF759B6}" type="parTrans" cxnId="{F8C73AA1-D72B-4AB2-92DF-7333A6E45FA9}">
      <dgm:prSet/>
      <dgm:spPr/>
      <dgm:t>
        <a:bodyPr/>
        <a:lstStyle/>
        <a:p>
          <a:endParaRPr lang="en-US"/>
        </a:p>
      </dgm:t>
    </dgm:pt>
    <dgm:pt modelId="{7C6FC73F-965D-4CA8-97AB-72679FBD8D5E}" type="sibTrans" cxnId="{F8C73AA1-D72B-4AB2-92DF-7333A6E45FA9}">
      <dgm:prSet/>
      <dgm:spPr/>
      <dgm:t>
        <a:bodyPr/>
        <a:lstStyle/>
        <a:p>
          <a:endParaRPr lang="en-US"/>
        </a:p>
      </dgm:t>
    </dgm:pt>
    <dgm:pt modelId="{79031A64-796B-40B0-9246-00F4688BFF4D}">
      <dgm:prSet phldrT="[Text]" custT="1"/>
      <dgm:spPr/>
      <dgm:t>
        <a:bodyPr/>
        <a:lstStyle/>
        <a:p>
          <a:pPr algn="just"/>
          <a:r>
            <a:rPr lang="it-IT" sz="1400" b="1" dirty="0" smtClean="0">
              <a:latin typeface="+mn-lt"/>
            </a:rPr>
            <a:t>Ban Chấp hành cấp triệu tập đại hội (hội nghị) chuẩn bị số lượng nhân sự Ban Chấp hành và Ban Thường vụ có số dư từ 10% - 15%; số dư tối đa do đại hội (hội nghị) quyết định nhưng không quá 30% số lượng cần bầu</a:t>
          </a:r>
          <a:endParaRPr lang="en-US" sz="1400" dirty="0">
            <a:latin typeface="+mn-lt"/>
          </a:endParaRPr>
        </a:p>
      </dgm:t>
    </dgm:pt>
    <dgm:pt modelId="{04241F24-25FF-44AE-B08A-0E78D8DC7A57}" type="parTrans" cxnId="{9FF2C9F9-7E55-4CAA-954F-E778F5671DBF}">
      <dgm:prSet/>
      <dgm:spPr/>
      <dgm:t>
        <a:bodyPr/>
        <a:lstStyle/>
        <a:p>
          <a:endParaRPr lang="en-US"/>
        </a:p>
      </dgm:t>
    </dgm:pt>
    <dgm:pt modelId="{3141E1E9-C3B1-482A-8B6A-3627017E6D55}" type="sibTrans" cxnId="{9FF2C9F9-7E55-4CAA-954F-E778F5671DBF}">
      <dgm:prSet/>
      <dgm:spPr/>
      <dgm:t>
        <a:bodyPr/>
        <a:lstStyle/>
        <a:p>
          <a:endParaRPr lang="en-US"/>
        </a:p>
      </dgm:t>
    </dgm:pt>
    <dgm:pt modelId="{7962AC04-F7E1-40A1-B142-5C957FD3EDFD}">
      <dgm:prSet phldrT="[Text]" custT="1"/>
      <dgm:spPr/>
      <dgm:t>
        <a:bodyPr/>
        <a:lstStyle/>
        <a:p>
          <a:pPr algn="just"/>
          <a:r>
            <a:rPr lang="vi-VN" sz="1500" b="1" dirty="0" smtClean="0">
              <a:latin typeface="+mn-lt"/>
            </a:rPr>
            <a:t>Đoàn</a:t>
          </a:r>
          <a:r>
            <a:rPr lang="it-IT" sz="1500" b="1" dirty="0" smtClean="0">
              <a:latin typeface="+mn-lt"/>
            </a:rPr>
            <a:t> xã, phường, thị trấn</a:t>
          </a:r>
          <a:r>
            <a:rPr lang="vi-VN" sz="1500" b="1" dirty="0" smtClean="0">
              <a:latin typeface="+mn-lt"/>
            </a:rPr>
            <a:t>; huyện, thị, thành đoàn</a:t>
          </a:r>
          <a:r>
            <a:rPr lang="it-IT" sz="1500" b="1" dirty="0" smtClean="0">
              <a:latin typeface="+mn-lt"/>
            </a:rPr>
            <a:t> có thể có thêm 01 Phó Bí thư kiêm nhiệm</a:t>
          </a:r>
          <a:endParaRPr lang="en-US" sz="1500" dirty="0">
            <a:latin typeface="+mn-lt"/>
          </a:endParaRPr>
        </a:p>
      </dgm:t>
    </dgm:pt>
    <dgm:pt modelId="{18ABEFD2-6B97-4089-A670-93BA1112DA57}" type="parTrans" cxnId="{E08A4996-5A66-4D98-9F67-02B9095A9C97}">
      <dgm:prSet/>
      <dgm:spPr/>
      <dgm:t>
        <a:bodyPr/>
        <a:lstStyle/>
        <a:p>
          <a:endParaRPr lang="en-US"/>
        </a:p>
      </dgm:t>
    </dgm:pt>
    <dgm:pt modelId="{71012084-5C88-485B-816B-17811F1EDF05}" type="sibTrans" cxnId="{E08A4996-5A66-4D98-9F67-02B9095A9C97}">
      <dgm:prSet/>
      <dgm:spPr/>
      <dgm:t>
        <a:bodyPr/>
        <a:lstStyle/>
        <a:p>
          <a:endParaRPr lang="en-US"/>
        </a:p>
      </dgm:t>
    </dgm:pt>
    <dgm:pt modelId="{405A0606-8EAF-4D55-8C71-7F8605D78E82}" type="pres">
      <dgm:prSet presAssocID="{EBA08E1E-5CBE-46EB-8661-689F2BD216E7}" presName="Name0" presStyleCnt="0">
        <dgm:presLayoutVars>
          <dgm:chMax val="7"/>
          <dgm:chPref val="7"/>
          <dgm:dir/>
        </dgm:presLayoutVars>
      </dgm:prSet>
      <dgm:spPr/>
      <dgm:t>
        <a:bodyPr/>
        <a:lstStyle/>
        <a:p>
          <a:endParaRPr lang="en-US"/>
        </a:p>
      </dgm:t>
    </dgm:pt>
    <dgm:pt modelId="{AF906DA3-4B9E-4960-A912-F3734C1479CD}" type="pres">
      <dgm:prSet presAssocID="{EBA08E1E-5CBE-46EB-8661-689F2BD216E7}" presName="Name1" presStyleCnt="0"/>
      <dgm:spPr/>
    </dgm:pt>
    <dgm:pt modelId="{A72040D3-7797-4783-A560-1F0912AE7319}" type="pres">
      <dgm:prSet presAssocID="{EBA08E1E-5CBE-46EB-8661-689F2BD216E7}" presName="cycle" presStyleCnt="0"/>
      <dgm:spPr/>
    </dgm:pt>
    <dgm:pt modelId="{DF031C4A-1E86-432F-B160-8B33ACEC6D41}" type="pres">
      <dgm:prSet presAssocID="{EBA08E1E-5CBE-46EB-8661-689F2BD216E7}" presName="srcNode" presStyleLbl="node1" presStyleIdx="0" presStyleCnt="4"/>
      <dgm:spPr/>
    </dgm:pt>
    <dgm:pt modelId="{BA2F15AC-81E8-4B04-B788-85D81FD14EAE}" type="pres">
      <dgm:prSet presAssocID="{EBA08E1E-5CBE-46EB-8661-689F2BD216E7}" presName="conn" presStyleLbl="parChTrans1D2" presStyleIdx="0" presStyleCnt="1"/>
      <dgm:spPr/>
      <dgm:t>
        <a:bodyPr/>
        <a:lstStyle/>
        <a:p>
          <a:endParaRPr lang="en-US"/>
        </a:p>
      </dgm:t>
    </dgm:pt>
    <dgm:pt modelId="{514BF32C-DAAB-460F-BDF8-7E16100DA7D5}" type="pres">
      <dgm:prSet presAssocID="{EBA08E1E-5CBE-46EB-8661-689F2BD216E7}" presName="extraNode" presStyleLbl="node1" presStyleIdx="0" presStyleCnt="4"/>
      <dgm:spPr/>
    </dgm:pt>
    <dgm:pt modelId="{0C624B6F-D724-4DB0-9912-F79BB72206EF}" type="pres">
      <dgm:prSet presAssocID="{EBA08E1E-5CBE-46EB-8661-689F2BD216E7}" presName="dstNode" presStyleLbl="node1" presStyleIdx="0" presStyleCnt="4"/>
      <dgm:spPr/>
    </dgm:pt>
    <dgm:pt modelId="{EEB0ABCF-167A-4D54-90E1-2695F258E552}" type="pres">
      <dgm:prSet presAssocID="{4A622005-CE3E-4BB5-9A8B-CDF4EEA101EC}" presName="text_1" presStyleLbl="node1" presStyleIdx="0" presStyleCnt="4">
        <dgm:presLayoutVars>
          <dgm:bulletEnabled val="1"/>
        </dgm:presLayoutVars>
      </dgm:prSet>
      <dgm:spPr/>
      <dgm:t>
        <a:bodyPr/>
        <a:lstStyle/>
        <a:p>
          <a:endParaRPr lang="en-US"/>
        </a:p>
      </dgm:t>
    </dgm:pt>
    <dgm:pt modelId="{92474460-FC51-439D-986D-BC1178FC0842}" type="pres">
      <dgm:prSet presAssocID="{4A622005-CE3E-4BB5-9A8B-CDF4EEA101EC}" presName="accent_1" presStyleCnt="0"/>
      <dgm:spPr/>
    </dgm:pt>
    <dgm:pt modelId="{1432348B-B8FD-48BA-A593-F7DB91604B60}" type="pres">
      <dgm:prSet presAssocID="{4A622005-CE3E-4BB5-9A8B-CDF4EEA101EC}" presName="accentRepeatNode" presStyleLbl="solidFgAcc1" presStyleIdx="0" presStyleCnt="4"/>
      <dgm:spPr/>
    </dgm:pt>
    <dgm:pt modelId="{069EF2A4-67F5-4167-9FC9-FED98DEE9474}" type="pres">
      <dgm:prSet presAssocID="{3D21C570-0B11-4FDD-BFD6-91A565C4251E}" presName="text_2" presStyleLbl="node1" presStyleIdx="1" presStyleCnt="4" custLinFactNeighborY="-8905">
        <dgm:presLayoutVars>
          <dgm:bulletEnabled val="1"/>
        </dgm:presLayoutVars>
      </dgm:prSet>
      <dgm:spPr/>
      <dgm:t>
        <a:bodyPr/>
        <a:lstStyle/>
        <a:p>
          <a:endParaRPr lang="en-US"/>
        </a:p>
      </dgm:t>
    </dgm:pt>
    <dgm:pt modelId="{5CC6FB43-201E-4CD4-B9E2-709BC87B1310}" type="pres">
      <dgm:prSet presAssocID="{3D21C570-0B11-4FDD-BFD6-91A565C4251E}" presName="accent_2" presStyleCnt="0"/>
      <dgm:spPr/>
    </dgm:pt>
    <dgm:pt modelId="{65B41DDE-5E5B-4563-B979-0FC41D155EB0}" type="pres">
      <dgm:prSet presAssocID="{3D21C570-0B11-4FDD-BFD6-91A565C4251E}" presName="accentRepeatNode" presStyleLbl="solidFgAcc1" presStyleIdx="1" presStyleCnt="4"/>
      <dgm:spPr/>
    </dgm:pt>
    <dgm:pt modelId="{6F548706-991A-40F5-8AED-8EF328902B93}" type="pres">
      <dgm:prSet presAssocID="{79031A64-796B-40B0-9246-00F4688BFF4D}" presName="text_3" presStyleLbl="node1" presStyleIdx="2" presStyleCnt="4" custScaleY="136190" custLinFactNeighborX="384">
        <dgm:presLayoutVars>
          <dgm:bulletEnabled val="1"/>
        </dgm:presLayoutVars>
      </dgm:prSet>
      <dgm:spPr/>
      <dgm:t>
        <a:bodyPr/>
        <a:lstStyle/>
        <a:p>
          <a:endParaRPr lang="en-US"/>
        </a:p>
      </dgm:t>
    </dgm:pt>
    <dgm:pt modelId="{352DB499-BA18-49B9-A61F-440A57AE46DB}" type="pres">
      <dgm:prSet presAssocID="{79031A64-796B-40B0-9246-00F4688BFF4D}" presName="accent_3" presStyleCnt="0"/>
      <dgm:spPr/>
    </dgm:pt>
    <dgm:pt modelId="{40E1426E-94DB-4951-9AAA-D61F76F2D30D}" type="pres">
      <dgm:prSet presAssocID="{79031A64-796B-40B0-9246-00F4688BFF4D}" presName="accentRepeatNode" presStyleLbl="solidFgAcc1" presStyleIdx="2" presStyleCnt="4"/>
      <dgm:spPr/>
    </dgm:pt>
    <dgm:pt modelId="{F2B410BC-3B20-4332-849B-759CAD161988}" type="pres">
      <dgm:prSet presAssocID="{7962AC04-F7E1-40A1-B142-5C957FD3EDFD}" presName="text_4" presStyleLbl="node1" presStyleIdx="3" presStyleCnt="4" custLinFactNeighborX="92" custLinFactNeighborY="2544">
        <dgm:presLayoutVars>
          <dgm:bulletEnabled val="1"/>
        </dgm:presLayoutVars>
      </dgm:prSet>
      <dgm:spPr/>
      <dgm:t>
        <a:bodyPr/>
        <a:lstStyle/>
        <a:p>
          <a:endParaRPr lang="en-US"/>
        </a:p>
      </dgm:t>
    </dgm:pt>
    <dgm:pt modelId="{530D60AB-B2A2-46C8-ABC1-9B43312131AB}" type="pres">
      <dgm:prSet presAssocID="{7962AC04-F7E1-40A1-B142-5C957FD3EDFD}" presName="accent_4" presStyleCnt="0"/>
      <dgm:spPr/>
    </dgm:pt>
    <dgm:pt modelId="{68499077-DEC3-485D-97FA-B770423B4AFE}" type="pres">
      <dgm:prSet presAssocID="{7962AC04-F7E1-40A1-B142-5C957FD3EDFD}" presName="accentRepeatNode" presStyleLbl="solidFgAcc1" presStyleIdx="3" presStyleCnt="4"/>
      <dgm:spPr/>
    </dgm:pt>
  </dgm:ptLst>
  <dgm:cxnLst>
    <dgm:cxn modelId="{B1F1C722-A1C4-43F9-BE10-8AD13BF6AFA7}" type="presOf" srcId="{3D21C570-0B11-4FDD-BFD6-91A565C4251E}" destId="{069EF2A4-67F5-4167-9FC9-FED98DEE9474}" srcOrd="0" destOrd="0" presId="urn:microsoft.com/office/officeart/2008/layout/VerticalCurvedList"/>
    <dgm:cxn modelId="{DCB1A25C-66C3-4BDD-B17F-38A60D0BD6EA}" srcId="{EBA08E1E-5CBE-46EB-8661-689F2BD216E7}" destId="{4A622005-CE3E-4BB5-9A8B-CDF4EEA101EC}" srcOrd="0" destOrd="0" parTransId="{6B68A33E-7B21-4785-8683-DDDEB1FC466C}" sibTransId="{CAE5AAE5-9C45-4FF8-B030-A965BE48DE1B}"/>
    <dgm:cxn modelId="{B5C43ABC-CCB8-4F4C-AADC-337B3CC8B9B2}" type="presOf" srcId="{4A622005-CE3E-4BB5-9A8B-CDF4EEA101EC}" destId="{EEB0ABCF-167A-4D54-90E1-2695F258E552}" srcOrd="0" destOrd="0" presId="urn:microsoft.com/office/officeart/2008/layout/VerticalCurvedList"/>
    <dgm:cxn modelId="{E08A4996-5A66-4D98-9F67-02B9095A9C97}" srcId="{EBA08E1E-5CBE-46EB-8661-689F2BD216E7}" destId="{7962AC04-F7E1-40A1-B142-5C957FD3EDFD}" srcOrd="3" destOrd="0" parTransId="{18ABEFD2-6B97-4089-A670-93BA1112DA57}" sibTransId="{71012084-5C88-485B-816B-17811F1EDF05}"/>
    <dgm:cxn modelId="{9354AB23-A0EC-4591-9D0E-EECF3DA32BE2}" type="presOf" srcId="{7962AC04-F7E1-40A1-B142-5C957FD3EDFD}" destId="{F2B410BC-3B20-4332-849B-759CAD161988}" srcOrd="0" destOrd="0" presId="urn:microsoft.com/office/officeart/2008/layout/VerticalCurvedList"/>
    <dgm:cxn modelId="{9FF2C9F9-7E55-4CAA-954F-E778F5671DBF}" srcId="{EBA08E1E-5CBE-46EB-8661-689F2BD216E7}" destId="{79031A64-796B-40B0-9246-00F4688BFF4D}" srcOrd="2" destOrd="0" parTransId="{04241F24-25FF-44AE-B08A-0E78D8DC7A57}" sibTransId="{3141E1E9-C3B1-482A-8B6A-3627017E6D55}"/>
    <dgm:cxn modelId="{F8C73AA1-D72B-4AB2-92DF-7333A6E45FA9}" srcId="{EBA08E1E-5CBE-46EB-8661-689F2BD216E7}" destId="{3D21C570-0B11-4FDD-BFD6-91A565C4251E}" srcOrd="1" destOrd="0" parTransId="{331AC897-761B-4FEB-AEE8-E0737BF759B6}" sibTransId="{7C6FC73F-965D-4CA8-97AB-72679FBD8D5E}"/>
    <dgm:cxn modelId="{81CBA866-60E3-4ED9-9147-4C5E7EB662FC}" type="presOf" srcId="{79031A64-796B-40B0-9246-00F4688BFF4D}" destId="{6F548706-991A-40F5-8AED-8EF328902B93}" srcOrd="0" destOrd="0" presId="urn:microsoft.com/office/officeart/2008/layout/VerticalCurvedList"/>
    <dgm:cxn modelId="{F705A84D-62AF-4E07-8D85-F4E4CA090470}" type="presOf" srcId="{CAE5AAE5-9C45-4FF8-B030-A965BE48DE1B}" destId="{BA2F15AC-81E8-4B04-B788-85D81FD14EAE}" srcOrd="0" destOrd="0" presId="urn:microsoft.com/office/officeart/2008/layout/VerticalCurvedList"/>
    <dgm:cxn modelId="{AC077271-6A7F-49FC-81C0-EB52380E02C2}" type="presOf" srcId="{EBA08E1E-5CBE-46EB-8661-689F2BD216E7}" destId="{405A0606-8EAF-4D55-8C71-7F8605D78E82}" srcOrd="0" destOrd="0" presId="urn:microsoft.com/office/officeart/2008/layout/VerticalCurvedList"/>
    <dgm:cxn modelId="{B3A83856-5CCD-46C3-9D64-6B643FE97AD1}" type="presParOf" srcId="{405A0606-8EAF-4D55-8C71-7F8605D78E82}" destId="{AF906DA3-4B9E-4960-A912-F3734C1479CD}" srcOrd="0" destOrd="0" presId="urn:microsoft.com/office/officeart/2008/layout/VerticalCurvedList"/>
    <dgm:cxn modelId="{31FA1465-2AC7-43C1-BA74-E1CBB162E678}" type="presParOf" srcId="{AF906DA3-4B9E-4960-A912-F3734C1479CD}" destId="{A72040D3-7797-4783-A560-1F0912AE7319}" srcOrd="0" destOrd="0" presId="urn:microsoft.com/office/officeart/2008/layout/VerticalCurvedList"/>
    <dgm:cxn modelId="{A74B74FB-9E07-4372-B846-EC7357D419EA}" type="presParOf" srcId="{A72040D3-7797-4783-A560-1F0912AE7319}" destId="{DF031C4A-1E86-432F-B160-8B33ACEC6D41}" srcOrd="0" destOrd="0" presId="urn:microsoft.com/office/officeart/2008/layout/VerticalCurvedList"/>
    <dgm:cxn modelId="{441BCFB5-0FAA-416C-B36D-E4067B4DB73B}" type="presParOf" srcId="{A72040D3-7797-4783-A560-1F0912AE7319}" destId="{BA2F15AC-81E8-4B04-B788-85D81FD14EAE}" srcOrd="1" destOrd="0" presId="urn:microsoft.com/office/officeart/2008/layout/VerticalCurvedList"/>
    <dgm:cxn modelId="{8C608382-78CB-4967-9749-42DD9180BBF4}" type="presParOf" srcId="{A72040D3-7797-4783-A560-1F0912AE7319}" destId="{514BF32C-DAAB-460F-BDF8-7E16100DA7D5}" srcOrd="2" destOrd="0" presId="urn:microsoft.com/office/officeart/2008/layout/VerticalCurvedList"/>
    <dgm:cxn modelId="{CD0A3059-D68C-4304-8E82-8B2404C1B49C}" type="presParOf" srcId="{A72040D3-7797-4783-A560-1F0912AE7319}" destId="{0C624B6F-D724-4DB0-9912-F79BB72206EF}" srcOrd="3" destOrd="0" presId="urn:microsoft.com/office/officeart/2008/layout/VerticalCurvedList"/>
    <dgm:cxn modelId="{403E152C-0520-405D-BFBA-7295A2614395}" type="presParOf" srcId="{AF906DA3-4B9E-4960-A912-F3734C1479CD}" destId="{EEB0ABCF-167A-4D54-90E1-2695F258E552}" srcOrd="1" destOrd="0" presId="urn:microsoft.com/office/officeart/2008/layout/VerticalCurvedList"/>
    <dgm:cxn modelId="{1BC4847D-B46E-4594-A55F-2985A01AF84B}" type="presParOf" srcId="{AF906DA3-4B9E-4960-A912-F3734C1479CD}" destId="{92474460-FC51-439D-986D-BC1178FC0842}" srcOrd="2" destOrd="0" presId="urn:microsoft.com/office/officeart/2008/layout/VerticalCurvedList"/>
    <dgm:cxn modelId="{4A0A4599-9C7A-4C5F-B8A5-0039F6220B85}" type="presParOf" srcId="{92474460-FC51-439D-986D-BC1178FC0842}" destId="{1432348B-B8FD-48BA-A593-F7DB91604B60}" srcOrd="0" destOrd="0" presId="urn:microsoft.com/office/officeart/2008/layout/VerticalCurvedList"/>
    <dgm:cxn modelId="{F11CC450-3523-440A-9280-5C517163171B}" type="presParOf" srcId="{AF906DA3-4B9E-4960-A912-F3734C1479CD}" destId="{069EF2A4-67F5-4167-9FC9-FED98DEE9474}" srcOrd="3" destOrd="0" presId="urn:microsoft.com/office/officeart/2008/layout/VerticalCurvedList"/>
    <dgm:cxn modelId="{E684628B-E5CC-4DBA-9383-5FB16C80B881}" type="presParOf" srcId="{AF906DA3-4B9E-4960-A912-F3734C1479CD}" destId="{5CC6FB43-201E-4CD4-B9E2-709BC87B1310}" srcOrd="4" destOrd="0" presId="urn:microsoft.com/office/officeart/2008/layout/VerticalCurvedList"/>
    <dgm:cxn modelId="{7E04ACA2-E3D5-4404-9EF6-EB4B97104A5B}" type="presParOf" srcId="{5CC6FB43-201E-4CD4-B9E2-709BC87B1310}" destId="{65B41DDE-5E5B-4563-B979-0FC41D155EB0}" srcOrd="0" destOrd="0" presId="urn:microsoft.com/office/officeart/2008/layout/VerticalCurvedList"/>
    <dgm:cxn modelId="{9200F544-0875-495C-B14A-D5BF981F82C3}" type="presParOf" srcId="{AF906DA3-4B9E-4960-A912-F3734C1479CD}" destId="{6F548706-991A-40F5-8AED-8EF328902B93}" srcOrd="5" destOrd="0" presId="urn:microsoft.com/office/officeart/2008/layout/VerticalCurvedList"/>
    <dgm:cxn modelId="{7D32EB5F-A788-44E2-B0BA-7A0CBF47DA73}" type="presParOf" srcId="{AF906DA3-4B9E-4960-A912-F3734C1479CD}" destId="{352DB499-BA18-49B9-A61F-440A57AE46DB}" srcOrd="6" destOrd="0" presId="urn:microsoft.com/office/officeart/2008/layout/VerticalCurvedList"/>
    <dgm:cxn modelId="{87D771D5-071D-4D28-9734-69194EF8CAC1}" type="presParOf" srcId="{352DB499-BA18-49B9-A61F-440A57AE46DB}" destId="{40E1426E-94DB-4951-9AAA-D61F76F2D30D}" srcOrd="0" destOrd="0" presId="urn:microsoft.com/office/officeart/2008/layout/VerticalCurvedList"/>
    <dgm:cxn modelId="{8F398F99-FA54-4CD6-82B1-8A7ADB0B1F07}" type="presParOf" srcId="{AF906DA3-4B9E-4960-A912-F3734C1479CD}" destId="{F2B410BC-3B20-4332-849B-759CAD161988}" srcOrd="7" destOrd="0" presId="urn:microsoft.com/office/officeart/2008/layout/VerticalCurvedList"/>
    <dgm:cxn modelId="{FAF47C8B-9692-40EF-A32D-7F6AF2217963}" type="presParOf" srcId="{AF906DA3-4B9E-4960-A912-F3734C1479CD}" destId="{530D60AB-B2A2-46C8-ABC1-9B43312131AB}" srcOrd="8" destOrd="0" presId="urn:microsoft.com/office/officeart/2008/layout/VerticalCurvedList"/>
    <dgm:cxn modelId="{6EEDA3AD-3DF7-49C6-8BF7-2CBD0B1DD6FC}" type="presParOf" srcId="{530D60AB-B2A2-46C8-ABC1-9B43312131AB}" destId="{68499077-DEC3-485D-97FA-B770423B4AF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CF585BE-2A6C-47F4-984A-D4F3A978A3D5}" type="doc">
      <dgm:prSet loTypeId="urn:microsoft.com/office/officeart/2005/8/layout/hProcess9" loCatId="process" qsTypeId="urn:microsoft.com/office/officeart/2005/8/quickstyle/simple1" qsCatId="simple" csTypeId="urn:microsoft.com/office/officeart/2005/8/colors/colorful3" csCatId="colorful" phldr="1"/>
      <dgm:spPr/>
      <dgm:t>
        <a:bodyPr/>
        <a:lstStyle/>
        <a:p>
          <a:endParaRPr lang="en-US"/>
        </a:p>
      </dgm:t>
    </dgm:pt>
    <dgm:pt modelId="{83409DFA-B335-4EEB-85E1-3558DE46E4DB}">
      <dgm:prSet phldrT="[Text]" custT="1"/>
      <dgm:spPr/>
      <dgm:t>
        <a:bodyPr/>
        <a:lstStyle/>
        <a:p>
          <a:r>
            <a:rPr lang="en-US" sz="1100" b="1" dirty="0" err="1" smtClean="0"/>
            <a:t>Hội</a:t>
          </a:r>
          <a:r>
            <a:rPr lang="en-US" sz="1100" b="1" dirty="0" smtClean="0"/>
            <a:t> </a:t>
          </a:r>
          <a:r>
            <a:rPr lang="en-US" sz="1100" b="1" dirty="0" err="1" smtClean="0"/>
            <a:t>nghị</a:t>
          </a:r>
          <a:r>
            <a:rPr lang="en-US" sz="1100" b="1" dirty="0" smtClean="0"/>
            <a:t> Ban </a:t>
          </a:r>
          <a:r>
            <a:rPr lang="en-US" sz="1100" b="1" dirty="0" err="1" smtClean="0"/>
            <a:t>Thường</a:t>
          </a:r>
          <a:r>
            <a:rPr lang="en-US" sz="1100" b="1" dirty="0" smtClean="0"/>
            <a:t> </a:t>
          </a:r>
          <a:r>
            <a:rPr lang="en-US" sz="1100" b="1" dirty="0" err="1" smtClean="0"/>
            <a:t>vụ</a:t>
          </a:r>
          <a:r>
            <a:rPr lang="en-US" sz="1100" b="1" dirty="0" smtClean="0"/>
            <a:t> </a:t>
          </a:r>
          <a:r>
            <a:rPr lang="en-US" sz="1100" b="1" dirty="0" err="1" smtClean="0"/>
            <a:t>lần</a:t>
          </a:r>
          <a:r>
            <a:rPr lang="en-US" sz="1100" b="1" dirty="0" smtClean="0"/>
            <a:t> 1</a:t>
          </a:r>
        </a:p>
        <a:p>
          <a:r>
            <a:rPr lang="vi-VN" sz="1100" dirty="0" smtClean="0"/>
            <a:t>Thảo luận, biểu quyết Đề án nhân sự, tiêu chuẩn, điều kiện, cơ cấu, số lượng và phương hướng công tác nhân sự</a:t>
          </a:r>
          <a:endParaRPr lang="en-US" sz="1100" dirty="0"/>
        </a:p>
      </dgm:t>
    </dgm:pt>
    <dgm:pt modelId="{5A0636AF-90BC-4C8E-B618-044944A57F70}" type="parTrans" cxnId="{2CCE4C39-D261-4649-A1E6-5871BD9A38DC}">
      <dgm:prSet/>
      <dgm:spPr/>
      <dgm:t>
        <a:bodyPr/>
        <a:lstStyle/>
        <a:p>
          <a:endParaRPr lang="en-US"/>
        </a:p>
      </dgm:t>
    </dgm:pt>
    <dgm:pt modelId="{34855690-271D-4C4E-8262-89C76D9B55DE}" type="sibTrans" cxnId="{2CCE4C39-D261-4649-A1E6-5871BD9A38DC}">
      <dgm:prSet/>
      <dgm:spPr/>
      <dgm:t>
        <a:bodyPr/>
        <a:lstStyle/>
        <a:p>
          <a:endParaRPr lang="en-US"/>
        </a:p>
      </dgm:t>
    </dgm:pt>
    <dgm:pt modelId="{087CA3F6-F8E9-419A-8ADC-80EC41E5EB39}">
      <dgm:prSet phldrT="[Text]" custT="1"/>
      <dgm:spPr/>
      <dgm:t>
        <a:bodyPr/>
        <a:lstStyle/>
        <a:p>
          <a:r>
            <a:rPr lang="en-US" sz="1000" b="1" dirty="0" err="1" smtClean="0"/>
            <a:t>Hội</a:t>
          </a:r>
          <a:r>
            <a:rPr lang="en-US" sz="1000" b="1" dirty="0" smtClean="0"/>
            <a:t> </a:t>
          </a:r>
          <a:r>
            <a:rPr lang="en-US" sz="1000" b="1" dirty="0" err="1" smtClean="0"/>
            <a:t>nghị</a:t>
          </a:r>
          <a:r>
            <a:rPr lang="en-US" sz="1000" b="1" dirty="0" smtClean="0"/>
            <a:t> Ban </a:t>
          </a:r>
          <a:r>
            <a:rPr lang="en-US" sz="1000" b="1" dirty="0" err="1" smtClean="0"/>
            <a:t>Chấp</a:t>
          </a:r>
          <a:r>
            <a:rPr lang="en-US" sz="1000" b="1" dirty="0" smtClean="0"/>
            <a:t> </a:t>
          </a:r>
          <a:r>
            <a:rPr lang="en-US" sz="1000" b="1" dirty="0" err="1" smtClean="0"/>
            <a:t>hành</a:t>
          </a:r>
          <a:r>
            <a:rPr lang="en-US" sz="1000" b="1" dirty="0" smtClean="0"/>
            <a:t> </a:t>
          </a:r>
          <a:r>
            <a:rPr lang="en-US" sz="1000" b="1" dirty="0" err="1" smtClean="0"/>
            <a:t>lần</a:t>
          </a:r>
          <a:r>
            <a:rPr lang="en-US" sz="1000" b="1" dirty="0" smtClean="0"/>
            <a:t> 1</a:t>
          </a:r>
        </a:p>
        <a:p>
          <a:r>
            <a:rPr lang="vi-VN" sz="1000" dirty="0" smtClean="0"/>
            <a:t>Thảo luận, biểu quyết Đề án nhân sự, tiêu chuẩn, điều kiện, cơ cấu, số lượng và phương hướng công tác nhân sự.</a:t>
          </a:r>
          <a:r>
            <a:rPr lang="en-US" sz="1000" dirty="0" smtClean="0"/>
            <a:t> G</a:t>
          </a:r>
          <a:r>
            <a:rPr lang="vi-VN" sz="1000" dirty="0" smtClean="0"/>
            <a:t>iới thiệu nhân sự bằng phiếu kín </a:t>
          </a:r>
          <a:endParaRPr lang="en-US" sz="1000" dirty="0"/>
        </a:p>
      </dgm:t>
    </dgm:pt>
    <dgm:pt modelId="{95527E10-4B2E-4458-B785-C137E36FA9A0}" type="parTrans" cxnId="{0D3403F9-4617-4DFC-9676-CE6A32805AAF}">
      <dgm:prSet/>
      <dgm:spPr/>
      <dgm:t>
        <a:bodyPr/>
        <a:lstStyle/>
        <a:p>
          <a:endParaRPr lang="en-US"/>
        </a:p>
      </dgm:t>
    </dgm:pt>
    <dgm:pt modelId="{3CF8C838-7525-4C59-9936-97BC21F2B4CF}" type="sibTrans" cxnId="{0D3403F9-4617-4DFC-9676-CE6A32805AAF}">
      <dgm:prSet/>
      <dgm:spPr/>
      <dgm:t>
        <a:bodyPr/>
        <a:lstStyle/>
        <a:p>
          <a:endParaRPr lang="en-US"/>
        </a:p>
      </dgm:t>
    </dgm:pt>
    <dgm:pt modelId="{3FF8F582-A4EB-45FA-9DB3-2E63CA168FF7}">
      <dgm:prSet custT="1"/>
      <dgm:spPr/>
      <dgm:t>
        <a:bodyPr/>
        <a:lstStyle/>
        <a:p>
          <a:pPr algn="ctr"/>
          <a:r>
            <a:rPr lang="en-US" sz="1200" b="1" dirty="0" err="1" smtClean="0"/>
            <a:t>Hội</a:t>
          </a:r>
          <a:r>
            <a:rPr lang="en-US" sz="1200" b="1" dirty="0" smtClean="0"/>
            <a:t> </a:t>
          </a:r>
          <a:r>
            <a:rPr lang="en-US" sz="1200" b="1" dirty="0" err="1" smtClean="0"/>
            <a:t>nghị</a:t>
          </a:r>
          <a:r>
            <a:rPr lang="en-US" sz="1200" b="1" dirty="0" smtClean="0"/>
            <a:t> Ban </a:t>
          </a:r>
          <a:r>
            <a:rPr lang="en-US" sz="1200" b="1" dirty="0" err="1" smtClean="0"/>
            <a:t>Chấp</a:t>
          </a:r>
          <a:r>
            <a:rPr lang="en-US" sz="1200" b="1" dirty="0" smtClean="0"/>
            <a:t> </a:t>
          </a:r>
          <a:r>
            <a:rPr lang="en-US" sz="1200" b="1" dirty="0" err="1" smtClean="0"/>
            <a:t>hành</a:t>
          </a:r>
          <a:r>
            <a:rPr lang="en-US" sz="1200" b="1" dirty="0" smtClean="0"/>
            <a:t> </a:t>
          </a:r>
          <a:r>
            <a:rPr lang="en-US" sz="1200" b="1" dirty="0" err="1" smtClean="0"/>
            <a:t>lần</a:t>
          </a:r>
          <a:r>
            <a:rPr lang="en-US" sz="1200" b="1" dirty="0" smtClean="0"/>
            <a:t> 2</a:t>
          </a:r>
        </a:p>
        <a:p>
          <a:pPr algn="ctr"/>
          <a:r>
            <a:rPr lang="en-US" sz="1200" dirty="0" err="1" smtClean="0"/>
            <a:t>Thảo</a:t>
          </a:r>
          <a:r>
            <a:rPr lang="en-US" sz="1200" dirty="0" smtClean="0"/>
            <a:t> </a:t>
          </a:r>
          <a:r>
            <a:rPr lang="vi-VN" sz="1200" dirty="0" smtClean="0"/>
            <a:t>luận và biểu quyết giới thiệu nhân sự bằng phiếu kín</a:t>
          </a:r>
          <a:r>
            <a:rPr lang="vi-VN" sz="1000" dirty="0" smtClean="0"/>
            <a:t>.</a:t>
          </a:r>
          <a:endParaRPr lang="en-US" sz="1000" dirty="0"/>
        </a:p>
      </dgm:t>
    </dgm:pt>
    <dgm:pt modelId="{08B0A53E-D5C9-4E60-B717-F175A1EA39AF}" type="parTrans" cxnId="{5BEEDA7E-5408-4C72-B295-8E244ADA1AEA}">
      <dgm:prSet/>
      <dgm:spPr/>
      <dgm:t>
        <a:bodyPr/>
        <a:lstStyle/>
        <a:p>
          <a:endParaRPr lang="en-US"/>
        </a:p>
      </dgm:t>
    </dgm:pt>
    <dgm:pt modelId="{2330AE97-7371-41BB-9127-413A7580C9E1}" type="sibTrans" cxnId="{5BEEDA7E-5408-4C72-B295-8E244ADA1AEA}">
      <dgm:prSet/>
      <dgm:spPr/>
      <dgm:t>
        <a:bodyPr/>
        <a:lstStyle/>
        <a:p>
          <a:endParaRPr lang="en-US"/>
        </a:p>
      </dgm:t>
    </dgm:pt>
    <dgm:pt modelId="{2489189D-1E3E-4A5A-BAE6-2D88E07FA973}">
      <dgm:prSet custT="1"/>
      <dgm:spPr/>
      <dgm:t>
        <a:bodyPr/>
        <a:lstStyle/>
        <a:p>
          <a:r>
            <a:rPr lang="en-US" sz="1200" b="1" dirty="0" err="1" smtClean="0"/>
            <a:t>Hội</a:t>
          </a:r>
          <a:r>
            <a:rPr lang="en-US" sz="1200" b="1" dirty="0" smtClean="0"/>
            <a:t> </a:t>
          </a:r>
          <a:r>
            <a:rPr lang="en-US" sz="1200" b="1" dirty="0" err="1" smtClean="0"/>
            <a:t>nghị</a:t>
          </a:r>
          <a:r>
            <a:rPr lang="en-US" sz="1200" b="1" dirty="0" smtClean="0"/>
            <a:t> Ban </a:t>
          </a:r>
          <a:r>
            <a:rPr lang="en-US" sz="1200" b="1" dirty="0" err="1" smtClean="0"/>
            <a:t>Thường</a:t>
          </a:r>
          <a:r>
            <a:rPr lang="en-US" sz="1200" b="1" dirty="0" smtClean="0"/>
            <a:t> </a:t>
          </a:r>
          <a:r>
            <a:rPr lang="en-US" sz="1200" b="1" dirty="0" err="1" smtClean="0"/>
            <a:t>vụ</a:t>
          </a:r>
          <a:r>
            <a:rPr lang="en-US" sz="1200" b="1" dirty="0" smtClean="0"/>
            <a:t> </a:t>
          </a:r>
          <a:r>
            <a:rPr lang="en-US" sz="1200" b="1" dirty="0" err="1" smtClean="0"/>
            <a:t>lần</a:t>
          </a:r>
          <a:r>
            <a:rPr lang="en-US" sz="1200" b="1" dirty="0" smtClean="0"/>
            <a:t> 2</a:t>
          </a:r>
        </a:p>
        <a:p>
          <a:r>
            <a:rPr lang="en-US" sz="1200" dirty="0" smtClean="0"/>
            <a:t>X</a:t>
          </a:r>
          <a:r>
            <a:rPr lang="vi-VN" sz="1200" dirty="0" smtClean="0"/>
            <a:t>em xét, bỏ phiếu kín thông qua danh sách nhân sự </a:t>
          </a:r>
          <a:endParaRPr lang="en-US" sz="1200" dirty="0"/>
        </a:p>
      </dgm:t>
    </dgm:pt>
    <dgm:pt modelId="{4D12A911-76CA-4FF9-ACAB-2CF32602D420}" type="parTrans" cxnId="{82D4CAD4-6FE8-4621-A429-35E6EF9F980B}">
      <dgm:prSet/>
      <dgm:spPr/>
      <dgm:t>
        <a:bodyPr/>
        <a:lstStyle/>
        <a:p>
          <a:endParaRPr lang="en-US"/>
        </a:p>
      </dgm:t>
    </dgm:pt>
    <dgm:pt modelId="{B0274CF0-198D-41A5-927A-27810345C1BB}" type="sibTrans" cxnId="{82D4CAD4-6FE8-4621-A429-35E6EF9F980B}">
      <dgm:prSet/>
      <dgm:spPr/>
      <dgm:t>
        <a:bodyPr/>
        <a:lstStyle/>
        <a:p>
          <a:endParaRPr lang="en-US"/>
        </a:p>
      </dgm:t>
    </dgm:pt>
    <dgm:pt modelId="{BD1495AB-5528-47EC-8424-4B51D39B1801}">
      <dgm:prSet custT="1"/>
      <dgm:spPr/>
      <dgm:t>
        <a:bodyPr/>
        <a:lstStyle/>
        <a:p>
          <a:r>
            <a:rPr lang="en-US" sz="1100" b="1" dirty="0" err="1" smtClean="0"/>
            <a:t>Hội</a:t>
          </a:r>
          <a:r>
            <a:rPr lang="en-US" sz="1100" b="1" dirty="0" smtClean="0"/>
            <a:t> </a:t>
          </a:r>
          <a:r>
            <a:rPr lang="en-US" sz="1100" b="1" dirty="0" err="1" smtClean="0"/>
            <a:t>nghị</a:t>
          </a:r>
          <a:r>
            <a:rPr lang="en-US" sz="1100" b="1" dirty="0" smtClean="0"/>
            <a:t> </a:t>
          </a:r>
          <a:r>
            <a:rPr lang="en-US" sz="1100" b="1" dirty="0" err="1" smtClean="0"/>
            <a:t>cán</a:t>
          </a:r>
          <a:r>
            <a:rPr lang="en-US" sz="1100" b="1" dirty="0" smtClean="0"/>
            <a:t> </a:t>
          </a:r>
          <a:r>
            <a:rPr lang="en-US" sz="1100" b="1" dirty="0" err="1" smtClean="0"/>
            <a:t>bộ</a:t>
          </a:r>
          <a:r>
            <a:rPr lang="en-US" sz="1100" b="1" dirty="0" smtClean="0"/>
            <a:t> </a:t>
          </a:r>
          <a:r>
            <a:rPr lang="en-US" sz="1100" b="1" dirty="0" err="1" smtClean="0"/>
            <a:t>chủ</a:t>
          </a:r>
          <a:r>
            <a:rPr lang="en-US" sz="1100" b="1" dirty="0" smtClean="0"/>
            <a:t> </a:t>
          </a:r>
          <a:r>
            <a:rPr lang="en-US" sz="1100" b="1" dirty="0" err="1" smtClean="0"/>
            <a:t>chốt</a:t>
          </a:r>
          <a:endParaRPr lang="en-US" sz="1100" b="1" dirty="0" smtClean="0"/>
        </a:p>
        <a:p>
          <a:r>
            <a:rPr lang="en-US" sz="1100" dirty="0" smtClean="0"/>
            <a:t>L</a:t>
          </a:r>
          <a:r>
            <a:rPr lang="vi-VN" sz="1100" dirty="0" smtClean="0"/>
            <a:t>ấy ý kiến giới thiệu bằng phiếu kín theo danh sách nhân sự đã được Ban Thường vụ</a:t>
          </a:r>
          <a:r>
            <a:rPr lang="vi-VN" sz="1100" i="1" dirty="0" smtClean="0"/>
            <a:t> </a:t>
          </a:r>
          <a:r>
            <a:rPr lang="vi-VN" sz="1100" dirty="0" smtClean="0"/>
            <a:t>xem xét, thông qua ở Hội nghị thứ 3 </a:t>
          </a:r>
          <a:endParaRPr lang="en-US" sz="1100" dirty="0"/>
        </a:p>
      </dgm:t>
    </dgm:pt>
    <dgm:pt modelId="{4BE0EF60-DBAC-4A9E-B72D-6A2F2483A883}" type="parTrans" cxnId="{1501C191-67B7-4D2B-8A32-3B00C7582179}">
      <dgm:prSet/>
      <dgm:spPr/>
      <dgm:t>
        <a:bodyPr/>
        <a:lstStyle/>
        <a:p>
          <a:endParaRPr lang="en-US"/>
        </a:p>
      </dgm:t>
    </dgm:pt>
    <dgm:pt modelId="{80FAC984-3DBA-4BF2-A3CC-66629DA67656}" type="sibTrans" cxnId="{1501C191-67B7-4D2B-8A32-3B00C7582179}">
      <dgm:prSet/>
      <dgm:spPr/>
      <dgm:t>
        <a:bodyPr/>
        <a:lstStyle/>
        <a:p>
          <a:endParaRPr lang="en-US"/>
        </a:p>
      </dgm:t>
    </dgm:pt>
    <dgm:pt modelId="{2D37DCC2-A29A-4DEF-8C89-6A07464E135D}" type="pres">
      <dgm:prSet presAssocID="{CCF585BE-2A6C-47F4-984A-D4F3A978A3D5}" presName="CompostProcess" presStyleCnt="0">
        <dgm:presLayoutVars>
          <dgm:dir/>
          <dgm:resizeHandles val="exact"/>
        </dgm:presLayoutVars>
      </dgm:prSet>
      <dgm:spPr/>
      <dgm:t>
        <a:bodyPr/>
        <a:lstStyle/>
        <a:p>
          <a:endParaRPr lang="en-US"/>
        </a:p>
      </dgm:t>
    </dgm:pt>
    <dgm:pt modelId="{77DC18BB-2651-4DED-9115-5B624FC7C4EA}" type="pres">
      <dgm:prSet presAssocID="{CCF585BE-2A6C-47F4-984A-D4F3A978A3D5}" presName="arrow" presStyleLbl="bgShp" presStyleIdx="0" presStyleCnt="1" custLinFactNeighborX="-110" custLinFactNeighborY="730">
        <dgm:style>
          <a:lnRef idx="1">
            <a:schemeClr val="accent2"/>
          </a:lnRef>
          <a:fillRef idx="2">
            <a:schemeClr val="accent2"/>
          </a:fillRef>
          <a:effectRef idx="1">
            <a:schemeClr val="accent2"/>
          </a:effectRef>
          <a:fontRef idx="minor">
            <a:schemeClr val="dk1"/>
          </a:fontRef>
        </dgm:style>
      </dgm:prSet>
      <dgm:spPr/>
    </dgm:pt>
    <dgm:pt modelId="{90177EAB-E579-40DA-8FE9-BC89E60349A5}" type="pres">
      <dgm:prSet presAssocID="{CCF585BE-2A6C-47F4-984A-D4F3A978A3D5}" presName="linearProcess" presStyleCnt="0"/>
      <dgm:spPr/>
    </dgm:pt>
    <dgm:pt modelId="{9054AD61-7E10-448C-B008-BA4AAAA55BF0}" type="pres">
      <dgm:prSet presAssocID="{83409DFA-B335-4EEB-85E1-3558DE46E4DB}" presName="textNode" presStyleLbl="node1" presStyleIdx="0" presStyleCnt="5" custScaleY="130740" custLinFactX="-8146" custLinFactNeighborX="-100000">
        <dgm:presLayoutVars>
          <dgm:bulletEnabled val="1"/>
        </dgm:presLayoutVars>
      </dgm:prSet>
      <dgm:spPr/>
      <dgm:t>
        <a:bodyPr/>
        <a:lstStyle/>
        <a:p>
          <a:endParaRPr lang="en-US"/>
        </a:p>
      </dgm:t>
    </dgm:pt>
    <dgm:pt modelId="{6FE2E098-4F88-40E2-A079-7DBC94F6CC30}" type="pres">
      <dgm:prSet presAssocID="{34855690-271D-4C4E-8262-89C76D9B55DE}" presName="sibTrans" presStyleCnt="0"/>
      <dgm:spPr/>
    </dgm:pt>
    <dgm:pt modelId="{75C4EF77-087E-40B7-BE91-027462DCCB50}" type="pres">
      <dgm:prSet presAssocID="{087CA3F6-F8E9-419A-8ADC-80EC41E5EB39}" presName="textNode" presStyleLbl="node1" presStyleIdx="1" presStyleCnt="5" custScaleY="130740" custLinFactNeighborX="-3236" custLinFactNeighborY="0">
        <dgm:presLayoutVars>
          <dgm:bulletEnabled val="1"/>
        </dgm:presLayoutVars>
      </dgm:prSet>
      <dgm:spPr/>
      <dgm:t>
        <a:bodyPr/>
        <a:lstStyle/>
        <a:p>
          <a:endParaRPr lang="en-US"/>
        </a:p>
      </dgm:t>
    </dgm:pt>
    <dgm:pt modelId="{6CF828AA-5C82-41CF-822A-094E0AA79BC5}" type="pres">
      <dgm:prSet presAssocID="{3CF8C838-7525-4C59-9936-97BC21F2B4CF}" presName="sibTrans" presStyleCnt="0"/>
      <dgm:spPr/>
    </dgm:pt>
    <dgm:pt modelId="{962034BD-CAFA-40D1-9B55-66B0B40B13CA}" type="pres">
      <dgm:prSet presAssocID="{2489189D-1E3E-4A5A-BAE6-2D88E07FA973}" presName="textNode" presStyleLbl="node1" presStyleIdx="2" presStyleCnt="5" custScaleY="130740" custLinFactNeighborX="-54100" custLinFactNeighborY="-1983">
        <dgm:presLayoutVars>
          <dgm:bulletEnabled val="1"/>
        </dgm:presLayoutVars>
      </dgm:prSet>
      <dgm:spPr/>
      <dgm:t>
        <a:bodyPr/>
        <a:lstStyle/>
        <a:p>
          <a:endParaRPr lang="en-US"/>
        </a:p>
      </dgm:t>
    </dgm:pt>
    <dgm:pt modelId="{BD6DB631-27F3-4B4F-87D5-962930EF7C32}" type="pres">
      <dgm:prSet presAssocID="{B0274CF0-198D-41A5-927A-27810345C1BB}" presName="sibTrans" presStyleCnt="0"/>
      <dgm:spPr/>
    </dgm:pt>
    <dgm:pt modelId="{D9D82A09-3406-4BAB-BD70-5779BD505476}" type="pres">
      <dgm:prSet presAssocID="{BD1495AB-5528-47EC-8424-4B51D39B1801}" presName="textNode" presStyleLbl="node1" presStyleIdx="3" presStyleCnt="5" custScaleY="130740" custLinFactX="-1825" custLinFactNeighborX="-100000" custLinFactNeighborY="1322">
        <dgm:presLayoutVars>
          <dgm:bulletEnabled val="1"/>
        </dgm:presLayoutVars>
      </dgm:prSet>
      <dgm:spPr/>
      <dgm:t>
        <a:bodyPr/>
        <a:lstStyle/>
        <a:p>
          <a:endParaRPr lang="en-US"/>
        </a:p>
      </dgm:t>
    </dgm:pt>
    <dgm:pt modelId="{AECA11F3-1D21-4AC7-9230-D753C8C94FD8}" type="pres">
      <dgm:prSet presAssocID="{80FAC984-3DBA-4BF2-A3CC-66629DA67656}" presName="sibTrans" presStyleCnt="0"/>
      <dgm:spPr/>
    </dgm:pt>
    <dgm:pt modelId="{B2FFC460-011E-4370-AB0D-277C4B9BEAF0}" type="pres">
      <dgm:prSet presAssocID="{3FF8F582-A4EB-45FA-9DB3-2E63CA168FF7}" presName="textNode" presStyleLbl="node1" presStyleIdx="4" presStyleCnt="5" custScaleY="130740" custLinFactX="-8146" custLinFactNeighborX="-100000">
        <dgm:presLayoutVars>
          <dgm:bulletEnabled val="1"/>
        </dgm:presLayoutVars>
      </dgm:prSet>
      <dgm:spPr/>
      <dgm:t>
        <a:bodyPr/>
        <a:lstStyle/>
        <a:p>
          <a:endParaRPr lang="en-US"/>
        </a:p>
      </dgm:t>
    </dgm:pt>
  </dgm:ptLst>
  <dgm:cxnLst>
    <dgm:cxn modelId="{F026CDF3-B1A7-4BA3-8A7B-372A354F72F3}" type="presOf" srcId="{CCF585BE-2A6C-47F4-984A-D4F3A978A3D5}" destId="{2D37DCC2-A29A-4DEF-8C89-6A07464E135D}" srcOrd="0" destOrd="0" presId="urn:microsoft.com/office/officeart/2005/8/layout/hProcess9"/>
    <dgm:cxn modelId="{5BEEDA7E-5408-4C72-B295-8E244ADA1AEA}" srcId="{CCF585BE-2A6C-47F4-984A-D4F3A978A3D5}" destId="{3FF8F582-A4EB-45FA-9DB3-2E63CA168FF7}" srcOrd="4" destOrd="0" parTransId="{08B0A53E-D5C9-4E60-B717-F175A1EA39AF}" sibTransId="{2330AE97-7371-41BB-9127-413A7580C9E1}"/>
    <dgm:cxn modelId="{0D3403F9-4617-4DFC-9676-CE6A32805AAF}" srcId="{CCF585BE-2A6C-47F4-984A-D4F3A978A3D5}" destId="{087CA3F6-F8E9-419A-8ADC-80EC41E5EB39}" srcOrd="1" destOrd="0" parTransId="{95527E10-4B2E-4458-B785-C137E36FA9A0}" sibTransId="{3CF8C838-7525-4C59-9936-97BC21F2B4CF}"/>
    <dgm:cxn modelId="{82D4CAD4-6FE8-4621-A429-35E6EF9F980B}" srcId="{CCF585BE-2A6C-47F4-984A-D4F3A978A3D5}" destId="{2489189D-1E3E-4A5A-BAE6-2D88E07FA973}" srcOrd="2" destOrd="0" parTransId="{4D12A911-76CA-4FF9-ACAB-2CF32602D420}" sibTransId="{B0274CF0-198D-41A5-927A-27810345C1BB}"/>
    <dgm:cxn modelId="{A77A7EF4-DA05-494B-BF33-2640F7E98974}" type="presOf" srcId="{BD1495AB-5528-47EC-8424-4B51D39B1801}" destId="{D9D82A09-3406-4BAB-BD70-5779BD505476}" srcOrd="0" destOrd="0" presId="urn:microsoft.com/office/officeart/2005/8/layout/hProcess9"/>
    <dgm:cxn modelId="{1FE21F91-1E2D-4FE8-9D5B-D6997EB08767}" type="presOf" srcId="{83409DFA-B335-4EEB-85E1-3558DE46E4DB}" destId="{9054AD61-7E10-448C-B008-BA4AAAA55BF0}" srcOrd="0" destOrd="0" presId="urn:microsoft.com/office/officeart/2005/8/layout/hProcess9"/>
    <dgm:cxn modelId="{9CFF338B-591F-4355-8808-1BF99DAA2E38}" type="presOf" srcId="{087CA3F6-F8E9-419A-8ADC-80EC41E5EB39}" destId="{75C4EF77-087E-40B7-BE91-027462DCCB50}" srcOrd="0" destOrd="0" presId="urn:microsoft.com/office/officeart/2005/8/layout/hProcess9"/>
    <dgm:cxn modelId="{1501C191-67B7-4D2B-8A32-3B00C7582179}" srcId="{CCF585BE-2A6C-47F4-984A-D4F3A978A3D5}" destId="{BD1495AB-5528-47EC-8424-4B51D39B1801}" srcOrd="3" destOrd="0" parTransId="{4BE0EF60-DBAC-4A9E-B72D-6A2F2483A883}" sibTransId="{80FAC984-3DBA-4BF2-A3CC-66629DA67656}"/>
    <dgm:cxn modelId="{2CCE4C39-D261-4649-A1E6-5871BD9A38DC}" srcId="{CCF585BE-2A6C-47F4-984A-D4F3A978A3D5}" destId="{83409DFA-B335-4EEB-85E1-3558DE46E4DB}" srcOrd="0" destOrd="0" parTransId="{5A0636AF-90BC-4C8E-B618-044944A57F70}" sibTransId="{34855690-271D-4C4E-8262-89C76D9B55DE}"/>
    <dgm:cxn modelId="{ED081790-6761-4A49-A8F2-850F90590CEE}" type="presOf" srcId="{3FF8F582-A4EB-45FA-9DB3-2E63CA168FF7}" destId="{B2FFC460-011E-4370-AB0D-277C4B9BEAF0}" srcOrd="0" destOrd="0" presId="urn:microsoft.com/office/officeart/2005/8/layout/hProcess9"/>
    <dgm:cxn modelId="{793D916E-9061-4E6C-95F0-1BB18D11F614}" type="presOf" srcId="{2489189D-1E3E-4A5A-BAE6-2D88E07FA973}" destId="{962034BD-CAFA-40D1-9B55-66B0B40B13CA}" srcOrd="0" destOrd="0" presId="urn:microsoft.com/office/officeart/2005/8/layout/hProcess9"/>
    <dgm:cxn modelId="{F862B7D7-32B2-4CA9-B2B5-C00A9C052CAA}" type="presParOf" srcId="{2D37DCC2-A29A-4DEF-8C89-6A07464E135D}" destId="{77DC18BB-2651-4DED-9115-5B624FC7C4EA}" srcOrd="0" destOrd="0" presId="urn:microsoft.com/office/officeart/2005/8/layout/hProcess9"/>
    <dgm:cxn modelId="{C40CBA1E-32F6-4036-8502-8B9DF5F55042}" type="presParOf" srcId="{2D37DCC2-A29A-4DEF-8C89-6A07464E135D}" destId="{90177EAB-E579-40DA-8FE9-BC89E60349A5}" srcOrd="1" destOrd="0" presId="urn:microsoft.com/office/officeart/2005/8/layout/hProcess9"/>
    <dgm:cxn modelId="{F7365859-0483-4E53-A32A-9E20489F02D0}" type="presParOf" srcId="{90177EAB-E579-40DA-8FE9-BC89E60349A5}" destId="{9054AD61-7E10-448C-B008-BA4AAAA55BF0}" srcOrd="0" destOrd="0" presId="urn:microsoft.com/office/officeart/2005/8/layout/hProcess9"/>
    <dgm:cxn modelId="{0C996FE8-5400-4D3D-95D2-427337A5724C}" type="presParOf" srcId="{90177EAB-E579-40DA-8FE9-BC89E60349A5}" destId="{6FE2E098-4F88-40E2-A079-7DBC94F6CC30}" srcOrd="1" destOrd="0" presId="urn:microsoft.com/office/officeart/2005/8/layout/hProcess9"/>
    <dgm:cxn modelId="{F339F97E-79C2-4CEB-84E6-A275785C3CC1}" type="presParOf" srcId="{90177EAB-E579-40DA-8FE9-BC89E60349A5}" destId="{75C4EF77-087E-40B7-BE91-027462DCCB50}" srcOrd="2" destOrd="0" presId="urn:microsoft.com/office/officeart/2005/8/layout/hProcess9"/>
    <dgm:cxn modelId="{2202949B-F97E-4762-9D9C-0F947F979615}" type="presParOf" srcId="{90177EAB-E579-40DA-8FE9-BC89E60349A5}" destId="{6CF828AA-5C82-41CF-822A-094E0AA79BC5}" srcOrd="3" destOrd="0" presId="urn:microsoft.com/office/officeart/2005/8/layout/hProcess9"/>
    <dgm:cxn modelId="{03801448-7636-44AC-9396-7919BCE40BE5}" type="presParOf" srcId="{90177EAB-E579-40DA-8FE9-BC89E60349A5}" destId="{962034BD-CAFA-40D1-9B55-66B0B40B13CA}" srcOrd="4" destOrd="0" presId="urn:microsoft.com/office/officeart/2005/8/layout/hProcess9"/>
    <dgm:cxn modelId="{3C34D99E-6803-4346-BEAD-E7FEDEF06D8D}" type="presParOf" srcId="{90177EAB-E579-40DA-8FE9-BC89E60349A5}" destId="{BD6DB631-27F3-4B4F-87D5-962930EF7C32}" srcOrd="5" destOrd="0" presId="urn:microsoft.com/office/officeart/2005/8/layout/hProcess9"/>
    <dgm:cxn modelId="{F414E178-A73C-488A-8E96-198F72DB905D}" type="presParOf" srcId="{90177EAB-E579-40DA-8FE9-BC89E60349A5}" destId="{D9D82A09-3406-4BAB-BD70-5779BD505476}" srcOrd="6" destOrd="0" presId="urn:microsoft.com/office/officeart/2005/8/layout/hProcess9"/>
    <dgm:cxn modelId="{3FF6E7A7-05DD-439C-8589-9C21D76C28C1}" type="presParOf" srcId="{90177EAB-E579-40DA-8FE9-BC89E60349A5}" destId="{AECA11F3-1D21-4AC7-9230-D753C8C94FD8}" srcOrd="7" destOrd="0" presId="urn:microsoft.com/office/officeart/2005/8/layout/hProcess9"/>
    <dgm:cxn modelId="{BEA9E043-F165-4D57-9B5E-7106849D1289}" type="presParOf" srcId="{90177EAB-E579-40DA-8FE9-BC89E60349A5}" destId="{B2FFC460-011E-4370-AB0D-277C4B9BEAF0}" srcOrd="8"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B1245CF-09EF-4FCC-8305-57E1C760A2AA}" type="doc">
      <dgm:prSet loTypeId="urn:microsoft.com/office/officeart/2005/8/layout/process4" loCatId="list" qsTypeId="urn:microsoft.com/office/officeart/2005/8/quickstyle/simple1" qsCatId="simple" csTypeId="urn:microsoft.com/office/officeart/2005/8/colors/accent1_2" csCatId="accent1" phldr="0"/>
      <dgm:spPr/>
      <dgm:t>
        <a:bodyPr/>
        <a:lstStyle/>
        <a:p>
          <a:endParaRPr lang="en-US"/>
        </a:p>
      </dgm:t>
    </dgm:pt>
    <dgm:pt modelId="{08A2EC45-D29D-48BC-97D0-EBC822D7AF6F}" type="pres">
      <dgm:prSet presAssocID="{0B1245CF-09EF-4FCC-8305-57E1C760A2AA}" presName="Name0" presStyleCnt="0">
        <dgm:presLayoutVars>
          <dgm:dir/>
          <dgm:animLvl val="lvl"/>
          <dgm:resizeHandles val="exact"/>
        </dgm:presLayoutVars>
      </dgm:prSet>
      <dgm:spPr/>
      <dgm:t>
        <a:bodyPr/>
        <a:lstStyle/>
        <a:p>
          <a:endParaRPr lang="en-US"/>
        </a:p>
      </dgm:t>
    </dgm:pt>
  </dgm:ptLst>
  <dgm:cxnLst>
    <dgm:cxn modelId="{77C2FA9C-1600-411A-BDBC-EF76530602E5}" type="presOf" srcId="{0B1245CF-09EF-4FCC-8305-57E1C760A2AA}" destId="{08A2EC45-D29D-48BC-97D0-EBC822D7AF6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B6DD850-67EA-4A30-B880-E8D062B441CB}" type="doc">
      <dgm:prSet loTypeId="urn:microsoft.com/office/officeart/2005/8/layout/chevron2" loCatId="process" qsTypeId="urn:microsoft.com/office/officeart/2005/8/quickstyle/3d1" qsCatId="3D" csTypeId="urn:microsoft.com/office/officeart/2005/8/colors/colorful4" csCatId="colorful" phldr="1"/>
      <dgm:spPr/>
      <dgm:t>
        <a:bodyPr/>
        <a:lstStyle/>
        <a:p>
          <a:endParaRPr lang="en-US"/>
        </a:p>
      </dgm:t>
    </dgm:pt>
    <dgm:pt modelId="{716FD0B6-7E89-4BEC-925F-0946E00F7C7E}">
      <dgm:prSet phldrT="[Text]" custT="1"/>
      <dgm:spPr/>
      <dgm:t>
        <a:bodyPr/>
        <a:lstStyle/>
        <a:p>
          <a:r>
            <a:rPr lang="vi-VN" sz="1400" smtClean="0">
              <a:latin typeface="Arial" panose="020B0604020202020204" pitchFamily="34" charset="0"/>
              <a:cs typeface="Arial" panose="020B0604020202020204" pitchFamily="34" charset="0"/>
            </a:rPr>
            <a:t>Bước 1</a:t>
          </a:r>
          <a:endParaRPr lang="en-US" sz="1400" dirty="0">
            <a:latin typeface="Arial" panose="020B0604020202020204" pitchFamily="34" charset="0"/>
            <a:cs typeface="Arial" panose="020B0604020202020204" pitchFamily="34" charset="0"/>
          </a:endParaRPr>
        </a:p>
      </dgm:t>
    </dgm:pt>
    <dgm:pt modelId="{F04F34CC-02DE-40E3-85F6-8131C8A367C9}" type="parTrans" cxnId="{47F053A7-85B7-4312-8B56-510916473EAB}">
      <dgm:prSet/>
      <dgm:spPr/>
      <dgm:t>
        <a:bodyPr/>
        <a:lstStyle/>
        <a:p>
          <a:endParaRPr lang="en-US"/>
        </a:p>
      </dgm:t>
    </dgm:pt>
    <dgm:pt modelId="{E35FD98D-8CD1-4FBA-989C-E418B7568F78}" type="sibTrans" cxnId="{47F053A7-85B7-4312-8B56-510916473EAB}">
      <dgm:prSet/>
      <dgm:spPr/>
      <dgm:t>
        <a:bodyPr/>
        <a:lstStyle/>
        <a:p>
          <a:endParaRPr lang="en-US"/>
        </a:p>
      </dgm:t>
    </dgm:pt>
    <dgm:pt modelId="{F8E20D04-FABA-4668-99AC-F86F2567FC25}">
      <dgm:prSet phldrT="[Text]" custT="1"/>
      <dgm:spPr/>
      <dgm:t>
        <a:bodyPr/>
        <a:lstStyle/>
        <a:p>
          <a:r>
            <a:rPr lang="en-US" sz="1400" smtClean="0">
              <a:latin typeface="Arial" panose="020B0604020202020204" pitchFamily="34" charset="0"/>
              <a:cs typeface="Arial" panose="020B0604020202020204" pitchFamily="34" charset="0"/>
            </a:rPr>
            <a:t>Ban Chấp hành hoặc Ban Thường vụ đương nhiệm báo cáo, xin chủ trương của cấp ủy cùng cấp về Đề án nhân sự.</a:t>
          </a:r>
          <a:endParaRPr lang="en-US" sz="1400" dirty="0">
            <a:latin typeface="Arial" panose="020B0604020202020204" pitchFamily="34" charset="0"/>
            <a:cs typeface="Arial" panose="020B0604020202020204" pitchFamily="34" charset="0"/>
          </a:endParaRPr>
        </a:p>
      </dgm:t>
    </dgm:pt>
    <dgm:pt modelId="{89B07DBE-2487-48F0-A0E6-C4645AB1E040}" type="parTrans" cxnId="{2138833D-EC0F-4149-B7BC-83820625DA0D}">
      <dgm:prSet/>
      <dgm:spPr/>
      <dgm:t>
        <a:bodyPr/>
        <a:lstStyle/>
        <a:p>
          <a:endParaRPr lang="en-US"/>
        </a:p>
      </dgm:t>
    </dgm:pt>
    <dgm:pt modelId="{257A7B5A-1746-4DFD-9F8A-677C28A82DC3}" type="sibTrans" cxnId="{2138833D-EC0F-4149-B7BC-83820625DA0D}">
      <dgm:prSet/>
      <dgm:spPr/>
      <dgm:t>
        <a:bodyPr/>
        <a:lstStyle/>
        <a:p>
          <a:endParaRPr lang="en-US"/>
        </a:p>
      </dgm:t>
    </dgm:pt>
    <dgm:pt modelId="{54932F22-5C2E-4785-8590-02B097C9B6BF}">
      <dgm:prSet phldrT="[Text]" custT="1"/>
      <dgm:spPr/>
      <dgm:t>
        <a:bodyPr/>
        <a:lstStyle/>
        <a:p>
          <a:r>
            <a:rPr lang="vi-VN" sz="1400" smtClean="0">
              <a:latin typeface="Arial" panose="020B0604020202020204" pitchFamily="34" charset="0"/>
              <a:cs typeface="Arial" panose="020B0604020202020204" pitchFamily="34" charset="0"/>
            </a:rPr>
            <a:t>Bước 2</a:t>
          </a:r>
          <a:endParaRPr lang="en-US" sz="1400" dirty="0">
            <a:latin typeface="Arial" panose="020B0604020202020204" pitchFamily="34" charset="0"/>
            <a:cs typeface="Arial" panose="020B0604020202020204" pitchFamily="34" charset="0"/>
          </a:endParaRPr>
        </a:p>
      </dgm:t>
    </dgm:pt>
    <dgm:pt modelId="{8F8B8D44-036B-40AA-974E-F23A122EE2C0}" type="parTrans" cxnId="{A9988855-0EF9-4873-AE45-966281F445A9}">
      <dgm:prSet/>
      <dgm:spPr/>
      <dgm:t>
        <a:bodyPr/>
        <a:lstStyle/>
        <a:p>
          <a:endParaRPr lang="en-US"/>
        </a:p>
      </dgm:t>
    </dgm:pt>
    <dgm:pt modelId="{7633C95B-4841-429F-8CF9-2F70DFC26A6B}" type="sibTrans" cxnId="{A9988855-0EF9-4873-AE45-966281F445A9}">
      <dgm:prSet/>
      <dgm:spPr/>
      <dgm:t>
        <a:bodyPr/>
        <a:lstStyle/>
        <a:p>
          <a:endParaRPr lang="en-US"/>
        </a:p>
      </dgm:t>
    </dgm:pt>
    <dgm:pt modelId="{A500710B-0214-4438-934C-9980FD320666}">
      <dgm:prSet phldrT="[Text]" custT="1"/>
      <dgm:spPr/>
      <dgm:t>
        <a:bodyPr/>
        <a:lstStyle/>
        <a:p>
          <a:r>
            <a:rPr lang="en-US" sz="1400" dirty="0" smtClean="0">
              <a:latin typeface="Arial" panose="020B0604020202020204" pitchFamily="34" charset="0"/>
              <a:cs typeface="Arial" panose="020B0604020202020204" pitchFamily="34" charset="0"/>
            </a:rPr>
            <a:t>Ban </a:t>
          </a:r>
          <a:r>
            <a:rPr lang="en-US" sz="1400" dirty="0" err="1" smtClean="0">
              <a:latin typeface="Arial" panose="020B0604020202020204" pitchFamily="34" charset="0"/>
              <a:cs typeface="Arial" panose="020B0604020202020204" pitchFamily="34" charset="0"/>
            </a:rPr>
            <a:t>Chấp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hành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phân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bổ</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và</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tổng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hợp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sách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nhân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sự</a:t>
          </a:r>
          <a:r>
            <a:rPr lang="en-US" sz="1400" dirty="0" smtClean="0">
              <a:latin typeface="Arial" panose="020B0604020202020204" pitchFamily="34" charset="0"/>
              <a:cs typeface="Arial" panose="020B0604020202020204" pitchFamily="34" charset="0"/>
            </a:rPr>
            <a:t> do </a:t>
          </a:r>
          <a:r>
            <a:rPr lang="en-US" sz="1400" dirty="0" err="1" smtClean="0">
              <a:latin typeface="Arial" panose="020B0604020202020204" pitchFamily="34" charset="0"/>
              <a:cs typeface="Arial" panose="020B0604020202020204" pitchFamily="34" charset="0"/>
            </a:rPr>
            <a:t>đoàn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dưới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giới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thiệu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tham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gia</a:t>
          </a:r>
          <a:r>
            <a:rPr lang="en-US" sz="1400" dirty="0" smtClean="0">
              <a:latin typeface="Arial" panose="020B0604020202020204" pitchFamily="34" charset="0"/>
              <a:cs typeface="Arial" panose="020B0604020202020204" pitchFamily="34" charset="0"/>
            </a:rPr>
            <a:t> Ban </a:t>
          </a:r>
          <a:r>
            <a:rPr lang="en-US" sz="1400" dirty="0" err="1" smtClean="0">
              <a:latin typeface="Arial" panose="020B0604020202020204" pitchFamily="34" charset="0"/>
              <a:cs typeface="Arial" panose="020B0604020202020204" pitchFamily="34" charset="0"/>
            </a:rPr>
            <a:t>Chấp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hành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và</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các</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chức</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chủ</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chốt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của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Đoàn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khoá</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mới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có</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xác</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nhận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của</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ủy</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cùng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Đồng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thời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rà</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soát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nhân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sự</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đủ</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điều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kiện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để</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giới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thiệu</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tại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Hội</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nghị</a:t>
          </a:r>
          <a:r>
            <a:rPr lang="en-US" sz="1400" dirty="0" smtClean="0">
              <a:latin typeface="Arial" panose="020B0604020202020204" pitchFamily="34" charset="0"/>
              <a:cs typeface="Arial" panose="020B0604020202020204" pitchFamily="34" charset="0"/>
            </a:rPr>
            <a:t> Ban </a:t>
          </a:r>
          <a:r>
            <a:rPr lang="en-US" sz="1400" dirty="0" err="1" smtClean="0">
              <a:latin typeface="Arial" panose="020B0604020202020204" pitchFamily="34" charset="0"/>
              <a:cs typeface="Arial" panose="020B0604020202020204" pitchFamily="34" charset="0"/>
            </a:rPr>
            <a:t>Chấp</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hành</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dgm:t>
    </dgm:pt>
    <dgm:pt modelId="{CC7F175B-AEDB-47F6-A4E9-8888C11F55C4}" type="parTrans" cxnId="{A7591CC5-3527-41CF-80F5-24F81F6A9F9A}">
      <dgm:prSet/>
      <dgm:spPr/>
      <dgm:t>
        <a:bodyPr/>
        <a:lstStyle/>
        <a:p>
          <a:endParaRPr lang="en-US"/>
        </a:p>
      </dgm:t>
    </dgm:pt>
    <dgm:pt modelId="{EF9891A3-D9AA-4264-AE89-7D5978DC8017}" type="sibTrans" cxnId="{A7591CC5-3527-41CF-80F5-24F81F6A9F9A}">
      <dgm:prSet/>
      <dgm:spPr/>
      <dgm:t>
        <a:bodyPr/>
        <a:lstStyle/>
        <a:p>
          <a:endParaRPr lang="en-US"/>
        </a:p>
      </dgm:t>
    </dgm:pt>
    <dgm:pt modelId="{9ED13E6A-4281-42D7-88E9-39F0031F0705}">
      <dgm:prSet phldrT="[Text]" custT="1"/>
      <dgm:spPr/>
      <dgm:t>
        <a:bodyPr/>
        <a:lstStyle/>
        <a:p>
          <a:r>
            <a:rPr lang="vi-VN" sz="1400" smtClean="0">
              <a:latin typeface="Arial" panose="020B0604020202020204" pitchFamily="34" charset="0"/>
              <a:cs typeface="Arial" panose="020B0604020202020204" pitchFamily="34" charset="0"/>
            </a:rPr>
            <a:t>Bước 3</a:t>
          </a:r>
          <a:endParaRPr lang="en-US" sz="1400" dirty="0">
            <a:latin typeface="Arial" panose="020B0604020202020204" pitchFamily="34" charset="0"/>
            <a:cs typeface="Arial" panose="020B0604020202020204" pitchFamily="34" charset="0"/>
          </a:endParaRPr>
        </a:p>
      </dgm:t>
    </dgm:pt>
    <dgm:pt modelId="{433796C1-DCF0-442C-8849-CA75D6EEBC0B}" type="parTrans" cxnId="{DC7D9E45-248B-426A-9372-561565F86CDD}">
      <dgm:prSet/>
      <dgm:spPr/>
      <dgm:t>
        <a:bodyPr/>
        <a:lstStyle/>
        <a:p>
          <a:endParaRPr lang="en-US"/>
        </a:p>
      </dgm:t>
    </dgm:pt>
    <dgm:pt modelId="{61009471-ADA9-404A-AF74-B9A6B40EB662}" type="sibTrans" cxnId="{DC7D9E45-248B-426A-9372-561565F86CDD}">
      <dgm:prSet/>
      <dgm:spPr/>
      <dgm:t>
        <a:bodyPr/>
        <a:lstStyle/>
        <a:p>
          <a:endParaRPr lang="en-US"/>
        </a:p>
      </dgm:t>
    </dgm:pt>
    <dgm:pt modelId="{A70A2F62-F6C8-4BF2-AD93-B97E7F3C30DE}">
      <dgm:prSet phldrT="[Text]" custT="1"/>
      <dgm:spPr/>
      <dgm:t>
        <a:bodyPr/>
        <a:lstStyle/>
        <a:p>
          <a:r>
            <a:rPr lang="en-US" sz="1400" smtClean="0">
              <a:latin typeface="Arial" panose="020B0604020202020204" pitchFamily="34" charset="0"/>
              <a:cs typeface="Arial" panose="020B0604020202020204" pitchFamily="34" charset="0"/>
            </a:rPr>
            <a:t>Tổ chức Hội nghị Ban Chấp hành lấy phiếu tín nhiệm giới thiệu tham gia Ban Chấp hành và các chức danh chủ chốt của Đoàn khóa mới.</a:t>
          </a:r>
          <a:endParaRPr lang="en-US" sz="1400" dirty="0">
            <a:latin typeface="Arial" panose="020B0604020202020204" pitchFamily="34" charset="0"/>
            <a:cs typeface="Arial" panose="020B0604020202020204" pitchFamily="34" charset="0"/>
          </a:endParaRPr>
        </a:p>
      </dgm:t>
    </dgm:pt>
    <dgm:pt modelId="{6D2BC5A3-C4C9-4D26-908B-E8BC46A4937C}" type="parTrans" cxnId="{195D6281-0DCA-4F16-9BC0-9632B95E0D9F}">
      <dgm:prSet/>
      <dgm:spPr/>
      <dgm:t>
        <a:bodyPr/>
        <a:lstStyle/>
        <a:p>
          <a:endParaRPr lang="en-US"/>
        </a:p>
      </dgm:t>
    </dgm:pt>
    <dgm:pt modelId="{1E24EDE9-306C-434E-BCC2-F9090C562F44}" type="sibTrans" cxnId="{195D6281-0DCA-4F16-9BC0-9632B95E0D9F}">
      <dgm:prSet/>
      <dgm:spPr/>
      <dgm:t>
        <a:bodyPr/>
        <a:lstStyle/>
        <a:p>
          <a:endParaRPr lang="en-US"/>
        </a:p>
      </dgm:t>
    </dgm:pt>
    <dgm:pt modelId="{9B8A1D32-9070-4C8F-874A-08AFE514375D}">
      <dgm:prSet phldrT="[Text]" custT="1"/>
      <dgm:spPr/>
      <dgm:t>
        <a:bodyPr/>
        <a:lstStyle/>
        <a:p>
          <a:r>
            <a:rPr lang="vi-VN" sz="1400" smtClean="0">
              <a:latin typeface="Arial" panose="020B0604020202020204" pitchFamily="34" charset="0"/>
              <a:cs typeface="Arial" panose="020B0604020202020204" pitchFamily="34" charset="0"/>
            </a:rPr>
            <a:t>Bước 4</a:t>
          </a:r>
          <a:endParaRPr lang="en-US" sz="1400" dirty="0">
            <a:latin typeface="Arial" panose="020B0604020202020204" pitchFamily="34" charset="0"/>
            <a:cs typeface="Arial" panose="020B0604020202020204" pitchFamily="34" charset="0"/>
          </a:endParaRPr>
        </a:p>
      </dgm:t>
    </dgm:pt>
    <dgm:pt modelId="{46356360-19BB-4818-9DEF-655CE9E22535}" type="parTrans" cxnId="{F3498E69-B425-419C-AB14-7B4DD1E09B2F}">
      <dgm:prSet/>
      <dgm:spPr/>
      <dgm:t>
        <a:bodyPr/>
        <a:lstStyle/>
        <a:p>
          <a:endParaRPr lang="en-US"/>
        </a:p>
      </dgm:t>
    </dgm:pt>
    <dgm:pt modelId="{FDDA85CB-0B91-4ADB-8050-A5143BEF89B3}" type="sibTrans" cxnId="{F3498E69-B425-419C-AB14-7B4DD1E09B2F}">
      <dgm:prSet/>
      <dgm:spPr/>
      <dgm:t>
        <a:bodyPr/>
        <a:lstStyle/>
        <a:p>
          <a:endParaRPr lang="en-US"/>
        </a:p>
      </dgm:t>
    </dgm:pt>
    <dgm:pt modelId="{22AF52E8-0444-41AE-AB9C-40FEE01B7517}">
      <dgm:prSet custT="1"/>
      <dgm:spPr/>
      <dgm:t>
        <a:bodyPr/>
        <a:lstStyle/>
        <a:p>
          <a:r>
            <a:rPr lang="vi-VN" sz="1400" smtClean="0">
              <a:latin typeface="Arial" panose="020B0604020202020204" pitchFamily="34" charset="0"/>
              <a:cs typeface="Arial" panose="020B0604020202020204" pitchFamily="34" charset="0"/>
            </a:rPr>
            <a:t>Báo cáo danh sách nhân sự</a:t>
          </a:r>
          <a:endParaRPr lang="en-US" sz="1400">
            <a:latin typeface="Arial" panose="020B0604020202020204" pitchFamily="34" charset="0"/>
            <a:cs typeface="Arial" panose="020B0604020202020204" pitchFamily="34" charset="0"/>
          </a:endParaRPr>
        </a:p>
      </dgm:t>
    </dgm:pt>
    <dgm:pt modelId="{F6498A6F-2A36-4004-BD9B-8D566F0345B6}" type="parTrans" cxnId="{C772E7E1-1EDE-44C2-A933-297B85E10BAC}">
      <dgm:prSet/>
      <dgm:spPr/>
      <dgm:t>
        <a:bodyPr/>
        <a:lstStyle/>
        <a:p>
          <a:endParaRPr lang="en-US"/>
        </a:p>
      </dgm:t>
    </dgm:pt>
    <dgm:pt modelId="{5C9C6B30-01F2-470E-A9E4-D1403CC64C50}" type="sibTrans" cxnId="{C772E7E1-1EDE-44C2-A933-297B85E10BAC}">
      <dgm:prSet/>
      <dgm:spPr/>
      <dgm:t>
        <a:bodyPr/>
        <a:lstStyle/>
        <a:p>
          <a:endParaRPr lang="en-US"/>
        </a:p>
      </dgm:t>
    </dgm:pt>
    <dgm:pt modelId="{12388F3E-4953-4FF7-A713-3FECF69CE9FC}" type="pres">
      <dgm:prSet presAssocID="{7B6DD850-67EA-4A30-B880-E8D062B441CB}" presName="linearFlow" presStyleCnt="0">
        <dgm:presLayoutVars>
          <dgm:dir/>
          <dgm:animLvl val="lvl"/>
          <dgm:resizeHandles val="exact"/>
        </dgm:presLayoutVars>
      </dgm:prSet>
      <dgm:spPr/>
      <dgm:t>
        <a:bodyPr/>
        <a:lstStyle/>
        <a:p>
          <a:endParaRPr lang="en-US"/>
        </a:p>
      </dgm:t>
    </dgm:pt>
    <dgm:pt modelId="{74AADAF1-F72C-4746-8966-2AA1A4D064CE}" type="pres">
      <dgm:prSet presAssocID="{716FD0B6-7E89-4BEC-925F-0946E00F7C7E}" presName="composite" presStyleCnt="0"/>
      <dgm:spPr/>
      <dgm:t>
        <a:bodyPr/>
        <a:lstStyle/>
        <a:p>
          <a:endParaRPr lang="en-US"/>
        </a:p>
      </dgm:t>
    </dgm:pt>
    <dgm:pt modelId="{87DE9EF6-9F87-4950-8B0D-6C856840714A}" type="pres">
      <dgm:prSet presAssocID="{716FD0B6-7E89-4BEC-925F-0946E00F7C7E}" presName="parentText" presStyleLbl="alignNode1" presStyleIdx="0" presStyleCnt="4">
        <dgm:presLayoutVars>
          <dgm:chMax val="1"/>
          <dgm:bulletEnabled val="1"/>
        </dgm:presLayoutVars>
      </dgm:prSet>
      <dgm:spPr/>
      <dgm:t>
        <a:bodyPr/>
        <a:lstStyle/>
        <a:p>
          <a:endParaRPr lang="en-US"/>
        </a:p>
      </dgm:t>
    </dgm:pt>
    <dgm:pt modelId="{9B6274F0-73DF-482A-B0E7-DA3446E90BCD}" type="pres">
      <dgm:prSet presAssocID="{716FD0B6-7E89-4BEC-925F-0946E00F7C7E}" presName="descendantText" presStyleLbl="alignAcc1" presStyleIdx="0" presStyleCnt="4" custScaleY="121897">
        <dgm:presLayoutVars>
          <dgm:bulletEnabled val="1"/>
        </dgm:presLayoutVars>
      </dgm:prSet>
      <dgm:spPr/>
      <dgm:t>
        <a:bodyPr/>
        <a:lstStyle/>
        <a:p>
          <a:endParaRPr lang="en-US"/>
        </a:p>
      </dgm:t>
    </dgm:pt>
    <dgm:pt modelId="{8254ECB5-7DEC-452E-B82B-F111F8A7C62E}" type="pres">
      <dgm:prSet presAssocID="{E35FD98D-8CD1-4FBA-989C-E418B7568F78}" presName="sp" presStyleCnt="0"/>
      <dgm:spPr/>
      <dgm:t>
        <a:bodyPr/>
        <a:lstStyle/>
        <a:p>
          <a:endParaRPr lang="en-US"/>
        </a:p>
      </dgm:t>
    </dgm:pt>
    <dgm:pt modelId="{F910F1B1-5F28-4719-B922-8B373977FE70}" type="pres">
      <dgm:prSet presAssocID="{54932F22-5C2E-4785-8590-02B097C9B6BF}" presName="composite" presStyleCnt="0"/>
      <dgm:spPr/>
      <dgm:t>
        <a:bodyPr/>
        <a:lstStyle/>
        <a:p>
          <a:endParaRPr lang="en-US"/>
        </a:p>
      </dgm:t>
    </dgm:pt>
    <dgm:pt modelId="{8311C6CE-0740-408B-9881-61D9175A960D}" type="pres">
      <dgm:prSet presAssocID="{54932F22-5C2E-4785-8590-02B097C9B6BF}" presName="parentText" presStyleLbl="alignNode1" presStyleIdx="1" presStyleCnt="4">
        <dgm:presLayoutVars>
          <dgm:chMax val="1"/>
          <dgm:bulletEnabled val="1"/>
        </dgm:presLayoutVars>
      </dgm:prSet>
      <dgm:spPr/>
      <dgm:t>
        <a:bodyPr/>
        <a:lstStyle/>
        <a:p>
          <a:endParaRPr lang="en-US"/>
        </a:p>
      </dgm:t>
    </dgm:pt>
    <dgm:pt modelId="{37C7B466-8443-4B58-91CB-477371869FC4}" type="pres">
      <dgm:prSet presAssocID="{54932F22-5C2E-4785-8590-02B097C9B6BF}" presName="descendantText" presStyleLbl="alignAcc1" presStyleIdx="1" presStyleCnt="4" custScaleY="138397">
        <dgm:presLayoutVars>
          <dgm:bulletEnabled val="1"/>
        </dgm:presLayoutVars>
      </dgm:prSet>
      <dgm:spPr/>
      <dgm:t>
        <a:bodyPr/>
        <a:lstStyle/>
        <a:p>
          <a:endParaRPr lang="en-US"/>
        </a:p>
      </dgm:t>
    </dgm:pt>
    <dgm:pt modelId="{356943E6-5A09-43CA-90C1-F1E077CF53DC}" type="pres">
      <dgm:prSet presAssocID="{7633C95B-4841-429F-8CF9-2F70DFC26A6B}" presName="sp" presStyleCnt="0"/>
      <dgm:spPr/>
      <dgm:t>
        <a:bodyPr/>
        <a:lstStyle/>
        <a:p>
          <a:endParaRPr lang="en-US"/>
        </a:p>
      </dgm:t>
    </dgm:pt>
    <dgm:pt modelId="{1634DD33-EBAB-4A75-99EE-A048E77A152F}" type="pres">
      <dgm:prSet presAssocID="{9ED13E6A-4281-42D7-88E9-39F0031F0705}" presName="composite" presStyleCnt="0"/>
      <dgm:spPr/>
      <dgm:t>
        <a:bodyPr/>
        <a:lstStyle/>
        <a:p>
          <a:endParaRPr lang="en-US"/>
        </a:p>
      </dgm:t>
    </dgm:pt>
    <dgm:pt modelId="{08BD9DC9-BAB6-4650-AC17-3B1B5F024693}" type="pres">
      <dgm:prSet presAssocID="{9ED13E6A-4281-42D7-88E9-39F0031F0705}" presName="parentText" presStyleLbl="alignNode1" presStyleIdx="2" presStyleCnt="4">
        <dgm:presLayoutVars>
          <dgm:chMax val="1"/>
          <dgm:bulletEnabled val="1"/>
        </dgm:presLayoutVars>
      </dgm:prSet>
      <dgm:spPr/>
      <dgm:t>
        <a:bodyPr/>
        <a:lstStyle/>
        <a:p>
          <a:endParaRPr lang="en-US"/>
        </a:p>
      </dgm:t>
    </dgm:pt>
    <dgm:pt modelId="{AA3A8D0B-2E33-4A1E-BA55-38A98FACA698}" type="pres">
      <dgm:prSet presAssocID="{9ED13E6A-4281-42D7-88E9-39F0031F0705}" presName="descendantText" presStyleLbl="alignAcc1" presStyleIdx="2" presStyleCnt="4">
        <dgm:presLayoutVars>
          <dgm:bulletEnabled val="1"/>
        </dgm:presLayoutVars>
      </dgm:prSet>
      <dgm:spPr/>
      <dgm:t>
        <a:bodyPr/>
        <a:lstStyle/>
        <a:p>
          <a:endParaRPr lang="en-US"/>
        </a:p>
      </dgm:t>
    </dgm:pt>
    <dgm:pt modelId="{82C1E3C3-6301-400E-8649-094EB1D48EED}" type="pres">
      <dgm:prSet presAssocID="{61009471-ADA9-404A-AF74-B9A6B40EB662}" presName="sp" presStyleCnt="0"/>
      <dgm:spPr/>
      <dgm:t>
        <a:bodyPr/>
        <a:lstStyle/>
        <a:p>
          <a:endParaRPr lang="en-US"/>
        </a:p>
      </dgm:t>
    </dgm:pt>
    <dgm:pt modelId="{056A504C-EF31-44BD-AB15-62EB68FA8D50}" type="pres">
      <dgm:prSet presAssocID="{9B8A1D32-9070-4C8F-874A-08AFE514375D}" presName="composite" presStyleCnt="0"/>
      <dgm:spPr/>
      <dgm:t>
        <a:bodyPr/>
        <a:lstStyle/>
        <a:p>
          <a:endParaRPr lang="en-US"/>
        </a:p>
      </dgm:t>
    </dgm:pt>
    <dgm:pt modelId="{36CE3D5F-D4EE-4709-8327-019341F72067}" type="pres">
      <dgm:prSet presAssocID="{9B8A1D32-9070-4C8F-874A-08AFE514375D}" presName="parentText" presStyleLbl="alignNode1" presStyleIdx="3" presStyleCnt="4">
        <dgm:presLayoutVars>
          <dgm:chMax val="1"/>
          <dgm:bulletEnabled val="1"/>
        </dgm:presLayoutVars>
      </dgm:prSet>
      <dgm:spPr/>
      <dgm:t>
        <a:bodyPr/>
        <a:lstStyle/>
        <a:p>
          <a:endParaRPr lang="en-US"/>
        </a:p>
      </dgm:t>
    </dgm:pt>
    <dgm:pt modelId="{810830DF-B62E-4AC2-B279-7A7BA2CCE69B}" type="pres">
      <dgm:prSet presAssocID="{9B8A1D32-9070-4C8F-874A-08AFE514375D}" presName="descendantText" presStyleLbl="alignAcc1" presStyleIdx="3" presStyleCnt="4" custLinFactNeighborX="0" custLinFactNeighborY="2313">
        <dgm:presLayoutVars>
          <dgm:bulletEnabled val="1"/>
        </dgm:presLayoutVars>
      </dgm:prSet>
      <dgm:spPr/>
      <dgm:t>
        <a:bodyPr/>
        <a:lstStyle/>
        <a:p>
          <a:endParaRPr lang="en-US"/>
        </a:p>
      </dgm:t>
    </dgm:pt>
  </dgm:ptLst>
  <dgm:cxnLst>
    <dgm:cxn modelId="{2ACB626D-E9C1-4343-A960-16F023270BD2}" type="presOf" srcId="{7B6DD850-67EA-4A30-B880-E8D062B441CB}" destId="{12388F3E-4953-4FF7-A713-3FECF69CE9FC}" srcOrd="0" destOrd="0" presId="urn:microsoft.com/office/officeart/2005/8/layout/chevron2"/>
    <dgm:cxn modelId="{AFD56A20-A582-41C2-BFBD-6364736BC813}" type="presOf" srcId="{9B8A1D32-9070-4C8F-874A-08AFE514375D}" destId="{36CE3D5F-D4EE-4709-8327-019341F72067}" srcOrd="0" destOrd="0" presId="urn:microsoft.com/office/officeart/2005/8/layout/chevron2"/>
    <dgm:cxn modelId="{C772E7E1-1EDE-44C2-A933-297B85E10BAC}" srcId="{9B8A1D32-9070-4C8F-874A-08AFE514375D}" destId="{22AF52E8-0444-41AE-AB9C-40FEE01B7517}" srcOrd="0" destOrd="0" parTransId="{F6498A6F-2A36-4004-BD9B-8D566F0345B6}" sibTransId="{5C9C6B30-01F2-470E-A9E4-D1403CC64C50}"/>
    <dgm:cxn modelId="{47F053A7-85B7-4312-8B56-510916473EAB}" srcId="{7B6DD850-67EA-4A30-B880-E8D062B441CB}" destId="{716FD0B6-7E89-4BEC-925F-0946E00F7C7E}" srcOrd="0" destOrd="0" parTransId="{F04F34CC-02DE-40E3-85F6-8131C8A367C9}" sibTransId="{E35FD98D-8CD1-4FBA-989C-E418B7568F78}"/>
    <dgm:cxn modelId="{1F110115-D374-4998-9AE5-767A909256E0}" type="presOf" srcId="{22AF52E8-0444-41AE-AB9C-40FEE01B7517}" destId="{810830DF-B62E-4AC2-B279-7A7BA2CCE69B}" srcOrd="0" destOrd="0" presId="urn:microsoft.com/office/officeart/2005/8/layout/chevron2"/>
    <dgm:cxn modelId="{A9988855-0EF9-4873-AE45-966281F445A9}" srcId="{7B6DD850-67EA-4A30-B880-E8D062B441CB}" destId="{54932F22-5C2E-4785-8590-02B097C9B6BF}" srcOrd="1" destOrd="0" parTransId="{8F8B8D44-036B-40AA-974E-F23A122EE2C0}" sibTransId="{7633C95B-4841-429F-8CF9-2F70DFC26A6B}"/>
    <dgm:cxn modelId="{4B8C6832-6C85-4EBF-973D-6E359527B161}" type="presOf" srcId="{F8E20D04-FABA-4668-99AC-F86F2567FC25}" destId="{9B6274F0-73DF-482A-B0E7-DA3446E90BCD}" srcOrd="0" destOrd="0" presId="urn:microsoft.com/office/officeart/2005/8/layout/chevron2"/>
    <dgm:cxn modelId="{2138833D-EC0F-4149-B7BC-83820625DA0D}" srcId="{716FD0B6-7E89-4BEC-925F-0946E00F7C7E}" destId="{F8E20D04-FABA-4668-99AC-F86F2567FC25}" srcOrd="0" destOrd="0" parTransId="{89B07DBE-2487-48F0-A0E6-C4645AB1E040}" sibTransId="{257A7B5A-1746-4DFD-9F8A-677C28A82DC3}"/>
    <dgm:cxn modelId="{F3498E69-B425-419C-AB14-7B4DD1E09B2F}" srcId="{7B6DD850-67EA-4A30-B880-E8D062B441CB}" destId="{9B8A1D32-9070-4C8F-874A-08AFE514375D}" srcOrd="3" destOrd="0" parTransId="{46356360-19BB-4818-9DEF-655CE9E22535}" sibTransId="{FDDA85CB-0B91-4ADB-8050-A5143BEF89B3}"/>
    <dgm:cxn modelId="{C7B7CD80-240B-4CBD-B2FB-453E4B20C13E}" type="presOf" srcId="{54932F22-5C2E-4785-8590-02B097C9B6BF}" destId="{8311C6CE-0740-408B-9881-61D9175A960D}" srcOrd="0" destOrd="0" presId="urn:microsoft.com/office/officeart/2005/8/layout/chevron2"/>
    <dgm:cxn modelId="{195D6281-0DCA-4F16-9BC0-9632B95E0D9F}" srcId="{9ED13E6A-4281-42D7-88E9-39F0031F0705}" destId="{A70A2F62-F6C8-4BF2-AD93-B97E7F3C30DE}" srcOrd="0" destOrd="0" parTransId="{6D2BC5A3-C4C9-4D26-908B-E8BC46A4937C}" sibTransId="{1E24EDE9-306C-434E-BCC2-F9090C562F44}"/>
    <dgm:cxn modelId="{A7591CC5-3527-41CF-80F5-24F81F6A9F9A}" srcId="{54932F22-5C2E-4785-8590-02B097C9B6BF}" destId="{A500710B-0214-4438-934C-9980FD320666}" srcOrd="0" destOrd="0" parTransId="{CC7F175B-AEDB-47F6-A4E9-8888C11F55C4}" sibTransId="{EF9891A3-D9AA-4264-AE89-7D5978DC8017}"/>
    <dgm:cxn modelId="{D441888F-72C6-4780-B219-A6E7D2E6878D}" type="presOf" srcId="{716FD0B6-7E89-4BEC-925F-0946E00F7C7E}" destId="{87DE9EF6-9F87-4950-8B0D-6C856840714A}" srcOrd="0" destOrd="0" presId="urn:microsoft.com/office/officeart/2005/8/layout/chevron2"/>
    <dgm:cxn modelId="{5E3C6FA2-1591-4C7E-B602-F1FA1C3D7603}" type="presOf" srcId="{9ED13E6A-4281-42D7-88E9-39F0031F0705}" destId="{08BD9DC9-BAB6-4650-AC17-3B1B5F024693}" srcOrd="0" destOrd="0" presId="urn:microsoft.com/office/officeart/2005/8/layout/chevron2"/>
    <dgm:cxn modelId="{188565F2-C158-4EE1-BF43-5EA0E9219504}" type="presOf" srcId="{A70A2F62-F6C8-4BF2-AD93-B97E7F3C30DE}" destId="{AA3A8D0B-2E33-4A1E-BA55-38A98FACA698}" srcOrd="0" destOrd="0" presId="urn:microsoft.com/office/officeart/2005/8/layout/chevron2"/>
    <dgm:cxn modelId="{5701A4C5-5E3D-4E0E-8674-FE5408E189C5}" type="presOf" srcId="{A500710B-0214-4438-934C-9980FD320666}" destId="{37C7B466-8443-4B58-91CB-477371869FC4}" srcOrd="0" destOrd="0" presId="urn:microsoft.com/office/officeart/2005/8/layout/chevron2"/>
    <dgm:cxn modelId="{DC7D9E45-248B-426A-9372-561565F86CDD}" srcId="{7B6DD850-67EA-4A30-B880-E8D062B441CB}" destId="{9ED13E6A-4281-42D7-88E9-39F0031F0705}" srcOrd="2" destOrd="0" parTransId="{433796C1-DCF0-442C-8849-CA75D6EEBC0B}" sibTransId="{61009471-ADA9-404A-AF74-B9A6B40EB662}"/>
    <dgm:cxn modelId="{56958A6A-C7BF-4F77-BF4B-E630D726AC9F}" type="presParOf" srcId="{12388F3E-4953-4FF7-A713-3FECF69CE9FC}" destId="{74AADAF1-F72C-4746-8966-2AA1A4D064CE}" srcOrd="0" destOrd="0" presId="urn:microsoft.com/office/officeart/2005/8/layout/chevron2"/>
    <dgm:cxn modelId="{048BEE50-3B50-4D33-A0B6-8D35D64B5F2B}" type="presParOf" srcId="{74AADAF1-F72C-4746-8966-2AA1A4D064CE}" destId="{87DE9EF6-9F87-4950-8B0D-6C856840714A}" srcOrd="0" destOrd="0" presId="urn:microsoft.com/office/officeart/2005/8/layout/chevron2"/>
    <dgm:cxn modelId="{C487E270-5FB9-47E4-B0CA-167EF9AB2A79}" type="presParOf" srcId="{74AADAF1-F72C-4746-8966-2AA1A4D064CE}" destId="{9B6274F0-73DF-482A-B0E7-DA3446E90BCD}" srcOrd="1" destOrd="0" presId="urn:microsoft.com/office/officeart/2005/8/layout/chevron2"/>
    <dgm:cxn modelId="{21736FAA-318D-49E3-A0B3-174178168810}" type="presParOf" srcId="{12388F3E-4953-4FF7-A713-3FECF69CE9FC}" destId="{8254ECB5-7DEC-452E-B82B-F111F8A7C62E}" srcOrd="1" destOrd="0" presId="urn:microsoft.com/office/officeart/2005/8/layout/chevron2"/>
    <dgm:cxn modelId="{27CCEB3C-8724-4B4A-B905-FFB90F150001}" type="presParOf" srcId="{12388F3E-4953-4FF7-A713-3FECF69CE9FC}" destId="{F910F1B1-5F28-4719-B922-8B373977FE70}" srcOrd="2" destOrd="0" presId="urn:microsoft.com/office/officeart/2005/8/layout/chevron2"/>
    <dgm:cxn modelId="{6CCA3B9E-CB3C-4BA7-B07E-50F3D1E2CBB6}" type="presParOf" srcId="{F910F1B1-5F28-4719-B922-8B373977FE70}" destId="{8311C6CE-0740-408B-9881-61D9175A960D}" srcOrd="0" destOrd="0" presId="urn:microsoft.com/office/officeart/2005/8/layout/chevron2"/>
    <dgm:cxn modelId="{353846E6-72CF-4059-8F37-1C22D53EEDFF}" type="presParOf" srcId="{F910F1B1-5F28-4719-B922-8B373977FE70}" destId="{37C7B466-8443-4B58-91CB-477371869FC4}" srcOrd="1" destOrd="0" presId="urn:microsoft.com/office/officeart/2005/8/layout/chevron2"/>
    <dgm:cxn modelId="{0452E06D-1C98-4719-A719-13A3280D08F3}" type="presParOf" srcId="{12388F3E-4953-4FF7-A713-3FECF69CE9FC}" destId="{356943E6-5A09-43CA-90C1-F1E077CF53DC}" srcOrd="3" destOrd="0" presId="urn:microsoft.com/office/officeart/2005/8/layout/chevron2"/>
    <dgm:cxn modelId="{5894F4F6-005E-4434-A7EC-8AC8217E94C4}" type="presParOf" srcId="{12388F3E-4953-4FF7-A713-3FECF69CE9FC}" destId="{1634DD33-EBAB-4A75-99EE-A048E77A152F}" srcOrd="4" destOrd="0" presId="urn:microsoft.com/office/officeart/2005/8/layout/chevron2"/>
    <dgm:cxn modelId="{F3748F97-9F42-4772-955F-229A27D02840}" type="presParOf" srcId="{1634DD33-EBAB-4A75-99EE-A048E77A152F}" destId="{08BD9DC9-BAB6-4650-AC17-3B1B5F024693}" srcOrd="0" destOrd="0" presId="urn:microsoft.com/office/officeart/2005/8/layout/chevron2"/>
    <dgm:cxn modelId="{21F2B1F7-0782-4FE2-83A9-94A9630BD944}" type="presParOf" srcId="{1634DD33-EBAB-4A75-99EE-A048E77A152F}" destId="{AA3A8D0B-2E33-4A1E-BA55-38A98FACA698}" srcOrd="1" destOrd="0" presId="urn:microsoft.com/office/officeart/2005/8/layout/chevron2"/>
    <dgm:cxn modelId="{27C56F0B-3F36-4D3C-BAEB-76E094F8870B}" type="presParOf" srcId="{12388F3E-4953-4FF7-A713-3FECF69CE9FC}" destId="{82C1E3C3-6301-400E-8649-094EB1D48EED}" srcOrd="5" destOrd="0" presId="urn:microsoft.com/office/officeart/2005/8/layout/chevron2"/>
    <dgm:cxn modelId="{B712661F-375B-4F91-AA82-81F888655562}" type="presParOf" srcId="{12388F3E-4953-4FF7-A713-3FECF69CE9FC}" destId="{056A504C-EF31-44BD-AB15-62EB68FA8D50}" srcOrd="6" destOrd="0" presId="urn:microsoft.com/office/officeart/2005/8/layout/chevron2"/>
    <dgm:cxn modelId="{F4838D77-3EAB-4113-8BD2-E2D2AE549461}" type="presParOf" srcId="{056A504C-EF31-44BD-AB15-62EB68FA8D50}" destId="{36CE3D5F-D4EE-4709-8327-019341F72067}" srcOrd="0" destOrd="0" presId="urn:microsoft.com/office/officeart/2005/8/layout/chevron2"/>
    <dgm:cxn modelId="{80369CFB-FF68-408F-A01C-88E58DCB1BE2}" type="presParOf" srcId="{056A504C-EF31-44BD-AB15-62EB68FA8D50}" destId="{810830DF-B62E-4AC2-B279-7A7BA2CCE69B}"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C209C33-CFDD-4027-9CD6-739CAFB25DAF}" type="doc">
      <dgm:prSet loTypeId="urn:microsoft.com/office/officeart/2005/8/layout/hierarchy2" loCatId="hierarchy" qsTypeId="urn:microsoft.com/office/officeart/2005/8/quickstyle/3d3" qsCatId="3D" csTypeId="urn:microsoft.com/office/officeart/2005/8/colors/colorful2" csCatId="colorful" phldr="1"/>
      <dgm:spPr/>
      <dgm:t>
        <a:bodyPr/>
        <a:lstStyle/>
        <a:p>
          <a:endParaRPr lang="en-US"/>
        </a:p>
      </dgm:t>
    </dgm:pt>
    <dgm:pt modelId="{2BB663F9-6B1B-4084-A79D-45C7DC766D3C}">
      <dgm:prSet phldrT="[Text]" custT="1"/>
      <dgm:spPr/>
      <dgm:t>
        <a:bodyPr/>
        <a:lstStyle/>
        <a:p>
          <a:r>
            <a:rPr lang="en-US" sz="1600" b="1" dirty="0" err="1" smtClean="0">
              <a:latin typeface="+mn-lt"/>
            </a:rPr>
            <a:t>Tỷ</a:t>
          </a:r>
          <a:r>
            <a:rPr lang="en-US" sz="1600" b="1" dirty="0" smtClean="0">
              <a:latin typeface="+mn-lt"/>
            </a:rPr>
            <a:t> </a:t>
          </a:r>
          <a:r>
            <a:rPr lang="en-US" sz="1600" b="1" dirty="0" err="1" smtClean="0">
              <a:latin typeface="+mn-lt"/>
            </a:rPr>
            <a:t>lệ</a:t>
          </a:r>
          <a:r>
            <a:rPr lang="en-US" sz="1600" b="1" dirty="0" smtClean="0">
              <a:latin typeface="+mn-lt"/>
            </a:rPr>
            <a:t> </a:t>
          </a:r>
          <a:r>
            <a:rPr lang="en-US" sz="1600" b="1" dirty="0" err="1" smtClean="0">
              <a:latin typeface="+mn-lt"/>
            </a:rPr>
            <a:t>bầu</a:t>
          </a:r>
          <a:r>
            <a:rPr lang="en-US" sz="1600" b="1" dirty="0" smtClean="0">
              <a:latin typeface="+mn-lt"/>
            </a:rPr>
            <a:t> </a:t>
          </a:r>
          <a:r>
            <a:rPr lang="en-US" sz="1600" b="1" dirty="0" err="1" smtClean="0">
              <a:latin typeface="+mn-lt"/>
            </a:rPr>
            <a:t>trực</a:t>
          </a:r>
          <a:r>
            <a:rPr lang="en-US" sz="1600" b="1" dirty="0" smtClean="0">
              <a:latin typeface="+mn-lt"/>
            </a:rPr>
            <a:t> </a:t>
          </a:r>
          <a:r>
            <a:rPr lang="en-US" sz="1600" b="1" dirty="0" err="1" smtClean="0">
              <a:latin typeface="+mn-lt"/>
            </a:rPr>
            <a:t>tiếp</a:t>
          </a:r>
          <a:r>
            <a:rPr lang="en-US" sz="1600" b="1" dirty="0" smtClean="0">
              <a:latin typeface="+mn-lt"/>
            </a:rPr>
            <a:t> </a:t>
          </a:r>
          <a:r>
            <a:rPr lang="en-US" sz="1600" b="1" dirty="0" err="1" smtClean="0">
              <a:latin typeface="+mn-lt"/>
            </a:rPr>
            <a:t>Bí</a:t>
          </a:r>
          <a:r>
            <a:rPr lang="en-US" sz="1600" b="1" dirty="0" smtClean="0">
              <a:latin typeface="+mn-lt"/>
            </a:rPr>
            <a:t> </a:t>
          </a:r>
          <a:r>
            <a:rPr lang="en-US" sz="1600" b="1" dirty="0" err="1" smtClean="0">
              <a:latin typeface="+mn-lt"/>
            </a:rPr>
            <a:t>thư</a:t>
          </a:r>
          <a:r>
            <a:rPr lang="en-US" sz="1600" b="1" dirty="0" smtClean="0">
              <a:latin typeface="+mn-lt"/>
            </a:rPr>
            <a:t> </a:t>
          </a:r>
          <a:r>
            <a:rPr lang="en-US" sz="1600" b="1" dirty="0" err="1" smtClean="0">
              <a:latin typeface="+mn-lt"/>
            </a:rPr>
            <a:t>tại</a:t>
          </a:r>
          <a:r>
            <a:rPr lang="en-US" sz="1600" b="1" dirty="0" smtClean="0">
              <a:latin typeface="+mn-lt"/>
            </a:rPr>
            <a:t> </a:t>
          </a:r>
          <a:r>
            <a:rPr lang="en-US" sz="1600" b="1" dirty="0" err="1" smtClean="0">
              <a:latin typeface="+mn-lt"/>
            </a:rPr>
            <a:t>Đại</a:t>
          </a:r>
          <a:r>
            <a:rPr lang="en-US" sz="1600" b="1" dirty="0" smtClean="0">
              <a:latin typeface="+mn-lt"/>
            </a:rPr>
            <a:t> </a:t>
          </a:r>
          <a:r>
            <a:rPr lang="en-US" sz="1600" b="1" dirty="0" err="1" smtClean="0">
              <a:latin typeface="+mn-lt"/>
            </a:rPr>
            <a:t>hội</a:t>
          </a:r>
          <a:endParaRPr lang="en-US" sz="1600" b="1" dirty="0">
            <a:latin typeface="+mn-lt"/>
          </a:endParaRPr>
        </a:p>
      </dgm:t>
    </dgm:pt>
    <dgm:pt modelId="{A954B9A3-3E46-46CE-8252-ADFF2E00599B}" type="parTrans" cxnId="{927465DF-099C-41A3-935D-190A96D55360}">
      <dgm:prSet/>
      <dgm:spPr/>
      <dgm:t>
        <a:bodyPr/>
        <a:lstStyle/>
        <a:p>
          <a:endParaRPr lang="en-US"/>
        </a:p>
      </dgm:t>
    </dgm:pt>
    <dgm:pt modelId="{2AA61CD9-5984-47B2-96AA-5EC3B9110611}" type="sibTrans" cxnId="{927465DF-099C-41A3-935D-190A96D55360}">
      <dgm:prSet/>
      <dgm:spPr/>
      <dgm:t>
        <a:bodyPr/>
        <a:lstStyle/>
        <a:p>
          <a:endParaRPr lang="en-US"/>
        </a:p>
      </dgm:t>
    </dgm:pt>
    <dgm:pt modelId="{A805D21C-9E77-4E63-95F4-10B8769B44C0}">
      <dgm:prSet phldrT="[Text]" custT="1"/>
      <dgm:spPr/>
      <dgm:t>
        <a:bodyPr/>
        <a:lstStyle/>
        <a:p>
          <a:r>
            <a:rPr lang="en-US" sz="1400" dirty="0" err="1" smtClean="0">
              <a:latin typeface="+mn-lt"/>
            </a:rPr>
            <a:t>Phấn</a:t>
          </a:r>
          <a:r>
            <a:rPr lang="en-US" sz="1400" dirty="0" smtClean="0">
              <a:latin typeface="+mn-lt"/>
            </a:rPr>
            <a:t> </a:t>
          </a:r>
          <a:r>
            <a:rPr lang="vi-VN" sz="1400" dirty="0" smtClean="0">
              <a:latin typeface="+mn-lt"/>
            </a:rPr>
            <a:t>đấu tỷ lệ trên 60% đoàn cấp cơ sở</a:t>
          </a:r>
          <a:endParaRPr lang="en-US" sz="1400" dirty="0">
            <a:latin typeface="+mn-lt"/>
          </a:endParaRPr>
        </a:p>
      </dgm:t>
    </dgm:pt>
    <dgm:pt modelId="{2982CA5B-A729-492B-9850-3DE69134EF73}" type="parTrans" cxnId="{963A6DB4-8C88-4DE2-B374-BD63E12EB00A}">
      <dgm:prSet/>
      <dgm:spPr/>
      <dgm:t>
        <a:bodyPr/>
        <a:lstStyle/>
        <a:p>
          <a:endParaRPr lang="en-US"/>
        </a:p>
      </dgm:t>
    </dgm:pt>
    <dgm:pt modelId="{57EDC493-EE0F-4873-98DC-EB0B7E33DA5F}" type="sibTrans" cxnId="{963A6DB4-8C88-4DE2-B374-BD63E12EB00A}">
      <dgm:prSet/>
      <dgm:spPr/>
      <dgm:t>
        <a:bodyPr/>
        <a:lstStyle/>
        <a:p>
          <a:endParaRPr lang="en-US"/>
        </a:p>
      </dgm:t>
    </dgm:pt>
    <dgm:pt modelId="{E43ED42B-C50F-454B-AED8-371978D3419D}">
      <dgm:prSet phldrT="[Text]" custT="1"/>
      <dgm:spPr/>
      <dgm:t>
        <a:bodyPr/>
        <a:lstStyle/>
        <a:p>
          <a:r>
            <a:rPr lang="vi-VN" sz="1400" dirty="0" smtClean="0">
              <a:latin typeface="+mn-lt"/>
            </a:rPr>
            <a:t>Phấn đấu trên 90% đoàn cấp cơ sở thuộc khối trường học; doanh nghiệp; công chức, viên chức; lực lượng vũ trang</a:t>
          </a:r>
          <a:endParaRPr lang="en-US" sz="1400" dirty="0">
            <a:latin typeface="+mn-lt"/>
          </a:endParaRPr>
        </a:p>
      </dgm:t>
    </dgm:pt>
    <dgm:pt modelId="{2A58FCA0-AB3A-4D15-9969-EE90E7EF6984}" type="parTrans" cxnId="{CEF47557-E2D7-43B3-A884-02A6C6EE3BC3}">
      <dgm:prSet/>
      <dgm:spPr/>
      <dgm:t>
        <a:bodyPr/>
        <a:lstStyle/>
        <a:p>
          <a:endParaRPr lang="en-US"/>
        </a:p>
      </dgm:t>
    </dgm:pt>
    <dgm:pt modelId="{A5B44F28-49F6-4F1E-9178-01A2FD23E0BF}" type="sibTrans" cxnId="{CEF47557-E2D7-43B3-A884-02A6C6EE3BC3}">
      <dgm:prSet/>
      <dgm:spPr/>
      <dgm:t>
        <a:bodyPr/>
        <a:lstStyle/>
        <a:p>
          <a:endParaRPr lang="en-US"/>
        </a:p>
      </dgm:t>
    </dgm:pt>
    <dgm:pt modelId="{E507CF8D-9181-46AF-8BDB-1F37632C4B8E}">
      <dgm:prSet custT="1"/>
      <dgm:spPr/>
      <dgm:t>
        <a:bodyPr/>
        <a:lstStyle/>
        <a:p>
          <a:r>
            <a:rPr lang="en-US" sz="1400" dirty="0" err="1" smtClean="0">
              <a:latin typeface="+mn-lt"/>
            </a:rPr>
            <a:t>Ít</a:t>
          </a:r>
          <a:r>
            <a:rPr lang="vi-VN" sz="1400" dirty="0" smtClean="0">
              <a:latin typeface="+mn-lt"/>
            </a:rPr>
            <a:t> nhất 05% khối địa bàn dân cư</a:t>
          </a:r>
          <a:endParaRPr lang="en-US" sz="1400" dirty="0">
            <a:latin typeface="+mn-lt"/>
          </a:endParaRPr>
        </a:p>
      </dgm:t>
    </dgm:pt>
    <dgm:pt modelId="{1D1BBEEC-B795-43F2-BD2E-AD15B422C097}" type="parTrans" cxnId="{BECEF2FD-FEEC-4B06-8B09-FBE8D78D636E}">
      <dgm:prSet/>
      <dgm:spPr/>
      <dgm:t>
        <a:bodyPr/>
        <a:lstStyle/>
        <a:p>
          <a:endParaRPr lang="en-US"/>
        </a:p>
      </dgm:t>
    </dgm:pt>
    <dgm:pt modelId="{43CCE96A-92B1-4A45-89B2-D7E824364A31}" type="sibTrans" cxnId="{BECEF2FD-FEEC-4B06-8B09-FBE8D78D636E}">
      <dgm:prSet/>
      <dgm:spPr/>
      <dgm:t>
        <a:bodyPr/>
        <a:lstStyle/>
        <a:p>
          <a:endParaRPr lang="en-US"/>
        </a:p>
      </dgm:t>
    </dgm:pt>
    <dgm:pt modelId="{C2741612-9E2D-427B-B66D-81B71DA6BFFC}">
      <dgm:prSet custT="1"/>
      <dgm:spPr/>
      <dgm:t>
        <a:bodyPr/>
        <a:lstStyle/>
        <a:p>
          <a:r>
            <a:rPr lang="en-US" sz="1300" dirty="0" err="1" smtClean="0">
              <a:latin typeface="+mn-lt"/>
            </a:rPr>
            <a:t>Ít</a:t>
          </a:r>
          <a:r>
            <a:rPr lang="en-US" sz="1300" dirty="0" smtClean="0">
              <a:latin typeface="+mn-lt"/>
            </a:rPr>
            <a:t> </a:t>
          </a:r>
          <a:r>
            <a:rPr lang="en-US" sz="1300" dirty="0" err="1" smtClean="0">
              <a:latin typeface="+mn-lt"/>
            </a:rPr>
            <a:t>nhất</a:t>
          </a:r>
          <a:r>
            <a:rPr lang="en-US" sz="1300" dirty="0" smtClean="0">
              <a:latin typeface="+mn-lt"/>
            </a:rPr>
            <a:t> 20% </a:t>
          </a:r>
          <a:r>
            <a:rPr lang="en-US" sz="1300" dirty="0" err="1" smtClean="0">
              <a:latin typeface="+mn-lt"/>
            </a:rPr>
            <a:t>tổng</a:t>
          </a:r>
          <a:r>
            <a:rPr lang="en-US" sz="1300" dirty="0" smtClean="0">
              <a:latin typeface="+mn-lt"/>
            </a:rPr>
            <a:t> </a:t>
          </a:r>
          <a:r>
            <a:rPr lang="en-US" sz="1300" dirty="0" err="1" smtClean="0">
              <a:latin typeface="+mn-lt"/>
            </a:rPr>
            <a:t>số</a:t>
          </a:r>
          <a:r>
            <a:rPr lang="en-US" sz="1300" dirty="0" smtClean="0">
              <a:latin typeface="+mn-lt"/>
            </a:rPr>
            <a:t> </a:t>
          </a:r>
          <a:r>
            <a:rPr lang="en-US" sz="1300" dirty="0" err="1" smtClean="0">
              <a:latin typeface="+mn-lt"/>
            </a:rPr>
            <a:t>đoàn</a:t>
          </a:r>
          <a:r>
            <a:rPr lang="en-US" sz="1300" dirty="0" smtClean="0">
              <a:latin typeface="+mn-lt"/>
            </a:rPr>
            <a:t> </a:t>
          </a:r>
          <a:r>
            <a:rPr lang="en-US" sz="1300" dirty="0" err="1" smtClean="0">
              <a:latin typeface="+mn-lt"/>
            </a:rPr>
            <a:t>cấp</a:t>
          </a:r>
          <a:r>
            <a:rPr lang="en-US" sz="1300" dirty="0" smtClean="0">
              <a:latin typeface="+mn-lt"/>
            </a:rPr>
            <a:t> </a:t>
          </a:r>
          <a:r>
            <a:rPr lang="en-US" sz="1300" dirty="0" err="1" smtClean="0">
              <a:latin typeface="+mn-lt"/>
            </a:rPr>
            <a:t>huyện</a:t>
          </a:r>
          <a:r>
            <a:rPr lang="en-US" sz="1300" dirty="0" smtClean="0">
              <a:latin typeface="+mn-lt"/>
            </a:rPr>
            <a:t> </a:t>
          </a:r>
          <a:r>
            <a:rPr lang="en-US" sz="1300" dirty="0" err="1" smtClean="0">
              <a:latin typeface="+mn-lt"/>
            </a:rPr>
            <a:t>và</a:t>
          </a:r>
          <a:r>
            <a:rPr lang="en-US" sz="1300" dirty="0" smtClean="0">
              <a:latin typeface="+mn-lt"/>
            </a:rPr>
            <a:t> </a:t>
          </a:r>
          <a:r>
            <a:rPr lang="en-US" sz="1300" dirty="0" err="1" smtClean="0">
              <a:latin typeface="+mn-lt"/>
            </a:rPr>
            <a:t>tương</a:t>
          </a:r>
          <a:r>
            <a:rPr lang="en-US" sz="1300" dirty="0" smtClean="0">
              <a:latin typeface="+mn-lt"/>
            </a:rPr>
            <a:t> </a:t>
          </a:r>
          <a:r>
            <a:rPr lang="en-US" sz="1300" dirty="0" err="1" smtClean="0">
              <a:latin typeface="+mn-lt"/>
            </a:rPr>
            <a:t>đương</a:t>
          </a:r>
          <a:endParaRPr lang="en-US" sz="1300" dirty="0">
            <a:latin typeface="+mn-lt"/>
          </a:endParaRPr>
        </a:p>
      </dgm:t>
    </dgm:pt>
    <dgm:pt modelId="{426AD784-A722-4256-9491-BD355D867416}" type="parTrans" cxnId="{6160ED87-EBC3-459D-B6DA-A738FD585E42}">
      <dgm:prSet/>
      <dgm:spPr/>
      <dgm:t>
        <a:bodyPr/>
        <a:lstStyle/>
        <a:p>
          <a:endParaRPr lang="en-US"/>
        </a:p>
      </dgm:t>
    </dgm:pt>
    <dgm:pt modelId="{84EA533A-23A4-43A2-95DA-603C39E7B562}" type="sibTrans" cxnId="{6160ED87-EBC3-459D-B6DA-A738FD585E42}">
      <dgm:prSet/>
      <dgm:spPr/>
      <dgm:t>
        <a:bodyPr/>
        <a:lstStyle/>
        <a:p>
          <a:endParaRPr lang="en-US"/>
        </a:p>
      </dgm:t>
    </dgm:pt>
    <dgm:pt modelId="{1AE1B4A9-2353-4BD6-B17C-8F49F38F6703}">
      <dgm:prSet custT="1"/>
      <dgm:spPr/>
      <dgm:t>
        <a:bodyPr/>
        <a:lstStyle/>
        <a:p>
          <a:r>
            <a:rPr lang="en-US" sz="1400" dirty="0" err="1" smtClean="0">
              <a:latin typeface="+mn-lt"/>
            </a:rPr>
            <a:t>Đối</a:t>
          </a:r>
          <a:r>
            <a:rPr lang="en-US" sz="1400" dirty="0" smtClean="0">
              <a:latin typeface="+mn-lt"/>
            </a:rPr>
            <a:t> </a:t>
          </a:r>
          <a:r>
            <a:rPr lang="en-US" sz="1400" dirty="0" err="1" smtClean="0">
              <a:latin typeface="+mn-lt"/>
            </a:rPr>
            <a:t>với</a:t>
          </a:r>
          <a:r>
            <a:rPr lang="en-US" sz="1400" dirty="0" smtClean="0">
              <a:latin typeface="+mn-lt"/>
            </a:rPr>
            <a:t> </a:t>
          </a:r>
          <a:r>
            <a:rPr lang="en-US" sz="1400" dirty="0" err="1" smtClean="0">
              <a:latin typeface="+mn-lt"/>
            </a:rPr>
            <a:t>Đại</a:t>
          </a:r>
          <a:r>
            <a:rPr lang="en-US" sz="1400" dirty="0" smtClean="0">
              <a:latin typeface="+mn-lt"/>
            </a:rPr>
            <a:t> </a:t>
          </a:r>
          <a:r>
            <a:rPr lang="en-US" sz="1400" dirty="0" err="1" smtClean="0">
              <a:latin typeface="+mn-lt"/>
            </a:rPr>
            <a:t>hội</a:t>
          </a:r>
          <a:r>
            <a:rPr lang="en-US" sz="1400" dirty="0" smtClean="0">
              <a:latin typeface="+mn-lt"/>
            </a:rPr>
            <a:t> </a:t>
          </a:r>
          <a:r>
            <a:rPr lang="en-US" sz="1400" dirty="0" err="1" smtClean="0">
              <a:latin typeface="+mn-lt"/>
            </a:rPr>
            <a:t>Đoàn</a:t>
          </a:r>
          <a:r>
            <a:rPr lang="en-US" sz="1400" dirty="0" smtClean="0">
              <a:latin typeface="+mn-lt"/>
            </a:rPr>
            <a:t> </a:t>
          </a:r>
          <a:r>
            <a:rPr lang="en-US" sz="1400" dirty="0" err="1" smtClean="0">
              <a:latin typeface="+mn-lt"/>
            </a:rPr>
            <a:t>cấp</a:t>
          </a:r>
          <a:r>
            <a:rPr lang="en-US" sz="1400" dirty="0" smtClean="0">
              <a:latin typeface="+mn-lt"/>
            </a:rPr>
            <a:t> </a:t>
          </a:r>
          <a:r>
            <a:rPr lang="en-US" sz="1400" dirty="0" err="1" smtClean="0">
              <a:latin typeface="+mn-lt"/>
            </a:rPr>
            <a:t>huyện</a:t>
          </a:r>
          <a:r>
            <a:rPr lang="en-US" sz="1400" dirty="0" smtClean="0">
              <a:latin typeface="+mn-lt"/>
            </a:rPr>
            <a:t>:</a:t>
          </a:r>
          <a:endParaRPr lang="en-US" sz="1400" dirty="0">
            <a:latin typeface="+mn-lt"/>
          </a:endParaRPr>
        </a:p>
      </dgm:t>
    </dgm:pt>
    <dgm:pt modelId="{2C7EDEAC-8A85-4972-8FC0-2AB573CF784A}" type="sibTrans" cxnId="{EA5C4045-BE6D-410C-A42E-98366CA77201}">
      <dgm:prSet/>
      <dgm:spPr/>
      <dgm:t>
        <a:bodyPr/>
        <a:lstStyle/>
        <a:p>
          <a:endParaRPr lang="en-US"/>
        </a:p>
      </dgm:t>
    </dgm:pt>
    <dgm:pt modelId="{5F863B28-2C00-4F52-AF27-C425929479AD}" type="parTrans" cxnId="{EA5C4045-BE6D-410C-A42E-98366CA77201}">
      <dgm:prSet/>
      <dgm:spPr/>
      <dgm:t>
        <a:bodyPr/>
        <a:lstStyle/>
        <a:p>
          <a:endParaRPr lang="en-US"/>
        </a:p>
      </dgm:t>
    </dgm:pt>
    <dgm:pt modelId="{4719402B-DB64-40D2-AAD3-A3238405FD58}">
      <dgm:prSet custT="1"/>
      <dgm:spPr/>
      <dgm:t>
        <a:bodyPr/>
        <a:lstStyle/>
        <a:p>
          <a:r>
            <a:rPr lang="en-US" sz="1400" dirty="0" err="1" smtClean="0">
              <a:latin typeface="+mn-lt"/>
            </a:rPr>
            <a:t>Đối</a:t>
          </a:r>
          <a:r>
            <a:rPr lang="en-US" sz="1400" dirty="0" smtClean="0">
              <a:latin typeface="+mn-lt"/>
            </a:rPr>
            <a:t> </a:t>
          </a:r>
          <a:r>
            <a:rPr lang="en-US" sz="1400" dirty="0" err="1" smtClean="0">
              <a:latin typeface="+mn-lt"/>
            </a:rPr>
            <a:t>với</a:t>
          </a:r>
          <a:r>
            <a:rPr lang="en-US" sz="1400" dirty="0" smtClean="0">
              <a:latin typeface="+mn-lt"/>
            </a:rPr>
            <a:t> </a:t>
          </a:r>
          <a:r>
            <a:rPr lang="en-US" sz="1400" dirty="0" err="1" smtClean="0">
              <a:latin typeface="+mn-lt"/>
            </a:rPr>
            <a:t>Đại</a:t>
          </a:r>
          <a:r>
            <a:rPr lang="en-US" sz="1400" dirty="0" smtClean="0">
              <a:latin typeface="+mn-lt"/>
            </a:rPr>
            <a:t> </a:t>
          </a:r>
          <a:r>
            <a:rPr lang="en-US" sz="1400" dirty="0" err="1" smtClean="0">
              <a:latin typeface="+mn-lt"/>
            </a:rPr>
            <a:t>hội</a:t>
          </a:r>
          <a:r>
            <a:rPr lang="en-US" sz="1400" dirty="0" smtClean="0">
              <a:latin typeface="+mn-lt"/>
            </a:rPr>
            <a:t> </a:t>
          </a:r>
          <a:r>
            <a:rPr lang="en-US" sz="1400" dirty="0" err="1" smtClean="0">
              <a:latin typeface="+mn-lt"/>
            </a:rPr>
            <a:t>Đoàn</a:t>
          </a:r>
          <a:r>
            <a:rPr lang="en-US" sz="1400" dirty="0" smtClean="0">
              <a:latin typeface="+mn-lt"/>
            </a:rPr>
            <a:t> </a:t>
          </a:r>
          <a:r>
            <a:rPr lang="en-US" sz="1400" dirty="0" err="1" smtClean="0">
              <a:latin typeface="+mn-lt"/>
            </a:rPr>
            <a:t>cấp</a:t>
          </a:r>
          <a:r>
            <a:rPr lang="en-US" sz="1400" dirty="0" smtClean="0">
              <a:latin typeface="+mn-lt"/>
            </a:rPr>
            <a:t> </a:t>
          </a:r>
          <a:r>
            <a:rPr lang="en-US" sz="1400" dirty="0" err="1" smtClean="0">
              <a:latin typeface="+mn-lt"/>
            </a:rPr>
            <a:t>cơ</a:t>
          </a:r>
          <a:r>
            <a:rPr lang="en-US" sz="1400" dirty="0" smtClean="0">
              <a:latin typeface="+mn-lt"/>
            </a:rPr>
            <a:t> </a:t>
          </a:r>
          <a:r>
            <a:rPr lang="en-US" sz="1400" dirty="0" err="1" smtClean="0">
              <a:latin typeface="+mn-lt"/>
            </a:rPr>
            <a:t>sở</a:t>
          </a:r>
          <a:endParaRPr lang="en-US" sz="1400" dirty="0">
            <a:latin typeface="+mn-lt"/>
          </a:endParaRPr>
        </a:p>
      </dgm:t>
    </dgm:pt>
    <dgm:pt modelId="{52E016BF-918C-475E-BADF-FF58108CB997}" type="parTrans" cxnId="{15578F57-B602-458C-8E82-159911F9ACAB}">
      <dgm:prSet/>
      <dgm:spPr/>
      <dgm:t>
        <a:bodyPr/>
        <a:lstStyle/>
        <a:p>
          <a:endParaRPr lang="en-US"/>
        </a:p>
      </dgm:t>
    </dgm:pt>
    <dgm:pt modelId="{C02E0590-B338-4F21-A964-B6C8E01EDEEC}" type="sibTrans" cxnId="{15578F57-B602-458C-8E82-159911F9ACAB}">
      <dgm:prSet/>
      <dgm:spPr/>
      <dgm:t>
        <a:bodyPr/>
        <a:lstStyle/>
        <a:p>
          <a:endParaRPr lang="en-US"/>
        </a:p>
      </dgm:t>
    </dgm:pt>
    <dgm:pt modelId="{E5B29288-C663-4CF0-AE38-2F20AE79607B}">
      <dgm:prSet custT="1"/>
      <dgm:spPr/>
      <dgm:t>
        <a:bodyPr/>
        <a:lstStyle/>
        <a:p>
          <a:r>
            <a:rPr lang="en-US" sz="1400" dirty="0" err="1" smtClean="0">
              <a:latin typeface="+mn-lt"/>
            </a:rPr>
            <a:t>Ít</a:t>
          </a:r>
          <a:r>
            <a:rPr lang="en-US" sz="1400" dirty="0" smtClean="0">
              <a:latin typeface="+mn-lt"/>
            </a:rPr>
            <a:t> </a:t>
          </a:r>
          <a:r>
            <a:rPr lang="en-US" sz="1400" dirty="0" err="1" smtClean="0">
              <a:latin typeface="+mn-lt"/>
            </a:rPr>
            <a:t>nhất</a:t>
          </a:r>
          <a:r>
            <a:rPr lang="en-US" sz="1400" dirty="0" smtClean="0">
              <a:latin typeface="+mn-lt"/>
            </a:rPr>
            <a:t> 15% </a:t>
          </a:r>
          <a:r>
            <a:rPr lang="en-US" sz="1400" dirty="0" err="1" smtClean="0">
              <a:latin typeface="+mn-lt"/>
            </a:rPr>
            <a:t>số</a:t>
          </a:r>
          <a:r>
            <a:rPr lang="en-US" sz="1400" dirty="0" smtClean="0">
              <a:latin typeface="+mn-lt"/>
            </a:rPr>
            <a:t> </a:t>
          </a:r>
          <a:r>
            <a:rPr lang="en-US" sz="1400" dirty="0" err="1" smtClean="0">
              <a:latin typeface="+mn-lt"/>
            </a:rPr>
            <a:t>đơn</a:t>
          </a:r>
          <a:r>
            <a:rPr lang="en-US" sz="1400" dirty="0" smtClean="0">
              <a:latin typeface="+mn-lt"/>
            </a:rPr>
            <a:t> </a:t>
          </a:r>
          <a:r>
            <a:rPr lang="en-US" sz="1400" dirty="0" err="1" smtClean="0">
              <a:latin typeface="+mn-lt"/>
            </a:rPr>
            <a:t>vị</a:t>
          </a:r>
          <a:r>
            <a:rPr lang="en-US" sz="1400" dirty="0" smtClean="0">
              <a:latin typeface="+mn-lt"/>
            </a:rPr>
            <a:t> </a:t>
          </a:r>
          <a:r>
            <a:rPr lang="en-US" sz="1400" dirty="0" err="1" smtClean="0">
              <a:latin typeface="+mn-lt"/>
            </a:rPr>
            <a:t>cấp</a:t>
          </a:r>
          <a:r>
            <a:rPr lang="en-US" sz="1400" dirty="0" smtClean="0">
              <a:latin typeface="+mn-lt"/>
            </a:rPr>
            <a:t> </a:t>
          </a:r>
          <a:r>
            <a:rPr lang="en-US" sz="1400" dirty="0" err="1" smtClean="0">
              <a:latin typeface="+mn-lt"/>
            </a:rPr>
            <a:t>tỉnh</a:t>
          </a:r>
          <a:endParaRPr lang="en-US" sz="1400" dirty="0">
            <a:latin typeface="+mn-lt"/>
          </a:endParaRPr>
        </a:p>
      </dgm:t>
    </dgm:pt>
    <dgm:pt modelId="{90605E9E-861A-4F2E-AA84-CAA5024D8FED}" type="parTrans" cxnId="{16786516-0292-4396-8835-0B45BFE8D114}">
      <dgm:prSet/>
      <dgm:spPr/>
      <dgm:t>
        <a:bodyPr/>
        <a:lstStyle/>
        <a:p>
          <a:endParaRPr lang="en-US"/>
        </a:p>
      </dgm:t>
    </dgm:pt>
    <dgm:pt modelId="{E0F3BCB5-D886-43F3-84E3-3BF672E57B50}" type="sibTrans" cxnId="{16786516-0292-4396-8835-0B45BFE8D114}">
      <dgm:prSet/>
      <dgm:spPr/>
      <dgm:t>
        <a:bodyPr/>
        <a:lstStyle/>
        <a:p>
          <a:endParaRPr lang="en-US"/>
        </a:p>
      </dgm:t>
    </dgm:pt>
    <dgm:pt modelId="{F43AC9E7-875A-4AA6-9432-FDD929C57AB8}">
      <dgm:prSet custT="1"/>
      <dgm:spPr/>
      <dgm:t>
        <a:bodyPr/>
        <a:lstStyle/>
        <a:p>
          <a:r>
            <a:rPr lang="en-US" sz="1400" dirty="0" err="1" smtClean="0">
              <a:latin typeface="+mn-lt"/>
            </a:rPr>
            <a:t>Đối</a:t>
          </a:r>
          <a:r>
            <a:rPr lang="en-US" sz="1400" dirty="0" smtClean="0">
              <a:latin typeface="+mn-lt"/>
            </a:rPr>
            <a:t> </a:t>
          </a:r>
          <a:r>
            <a:rPr lang="en-US" sz="1400" dirty="0" err="1" smtClean="0">
              <a:latin typeface="+mn-lt"/>
            </a:rPr>
            <a:t>với</a:t>
          </a:r>
          <a:r>
            <a:rPr lang="en-US" sz="1400" dirty="0" smtClean="0">
              <a:latin typeface="+mn-lt"/>
            </a:rPr>
            <a:t> </a:t>
          </a:r>
          <a:r>
            <a:rPr lang="en-US" sz="1400" dirty="0" err="1" smtClean="0">
              <a:latin typeface="+mn-lt"/>
            </a:rPr>
            <a:t>Đại</a:t>
          </a:r>
          <a:r>
            <a:rPr lang="en-US" sz="1400" dirty="0" smtClean="0">
              <a:latin typeface="+mn-lt"/>
            </a:rPr>
            <a:t> </a:t>
          </a:r>
          <a:r>
            <a:rPr lang="en-US" sz="1400" dirty="0" err="1" smtClean="0">
              <a:latin typeface="+mn-lt"/>
            </a:rPr>
            <a:t>hội</a:t>
          </a:r>
          <a:r>
            <a:rPr lang="en-US" sz="1400" dirty="0" smtClean="0">
              <a:latin typeface="+mn-lt"/>
            </a:rPr>
            <a:t> </a:t>
          </a:r>
          <a:r>
            <a:rPr lang="en-US" sz="1400" dirty="0" err="1" smtClean="0">
              <a:latin typeface="+mn-lt"/>
            </a:rPr>
            <a:t>Đoàn</a:t>
          </a:r>
          <a:r>
            <a:rPr lang="en-US" sz="1400" dirty="0" smtClean="0">
              <a:latin typeface="+mn-lt"/>
            </a:rPr>
            <a:t> </a:t>
          </a:r>
          <a:r>
            <a:rPr lang="en-US" sz="1400" dirty="0" err="1" smtClean="0">
              <a:latin typeface="+mn-lt"/>
            </a:rPr>
            <a:t>cấp</a:t>
          </a:r>
          <a:r>
            <a:rPr lang="en-US" sz="1400" dirty="0" smtClean="0">
              <a:latin typeface="+mn-lt"/>
            </a:rPr>
            <a:t> </a:t>
          </a:r>
          <a:r>
            <a:rPr lang="en-US" sz="1400" dirty="0" err="1" smtClean="0">
              <a:latin typeface="+mn-lt"/>
            </a:rPr>
            <a:t>tỉnh</a:t>
          </a:r>
          <a:endParaRPr lang="en-US" sz="1400" dirty="0">
            <a:latin typeface="+mn-lt"/>
          </a:endParaRPr>
        </a:p>
      </dgm:t>
    </dgm:pt>
    <dgm:pt modelId="{8D573298-7AAF-4477-B247-D8B5808A0CBB}" type="parTrans" cxnId="{C6B3CAEF-849F-4FE6-B0EE-54AD13AC8094}">
      <dgm:prSet/>
      <dgm:spPr/>
      <dgm:t>
        <a:bodyPr/>
        <a:lstStyle/>
        <a:p>
          <a:endParaRPr lang="en-US"/>
        </a:p>
      </dgm:t>
    </dgm:pt>
    <dgm:pt modelId="{473775DE-EFF8-498C-9D3B-DFFED9CF83E4}" type="sibTrans" cxnId="{C6B3CAEF-849F-4FE6-B0EE-54AD13AC8094}">
      <dgm:prSet/>
      <dgm:spPr/>
      <dgm:t>
        <a:bodyPr/>
        <a:lstStyle/>
        <a:p>
          <a:endParaRPr lang="en-US"/>
        </a:p>
      </dgm:t>
    </dgm:pt>
    <dgm:pt modelId="{AADE4B48-51E4-4A3F-8861-C976385C6FA2}" type="pres">
      <dgm:prSet presAssocID="{2C209C33-CFDD-4027-9CD6-739CAFB25DAF}" presName="diagram" presStyleCnt="0">
        <dgm:presLayoutVars>
          <dgm:chPref val="1"/>
          <dgm:dir/>
          <dgm:animOne val="branch"/>
          <dgm:animLvl val="lvl"/>
          <dgm:resizeHandles val="exact"/>
        </dgm:presLayoutVars>
      </dgm:prSet>
      <dgm:spPr/>
      <dgm:t>
        <a:bodyPr/>
        <a:lstStyle/>
        <a:p>
          <a:endParaRPr lang="en-US"/>
        </a:p>
      </dgm:t>
    </dgm:pt>
    <dgm:pt modelId="{6256ED04-8D3E-40C3-A44D-80B15DEEEE3D}" type="pres">
      <dgm:prSet presAssocID="{2BB663F9-6B1B-4084-A79D-45C7DC766D3C}" presName="root1" presStyleCnt="0"/>
      <dgm:spPr/>
    </dgm:pt>
    <dgm:pt modelId="{49E845E2-4D68-4ECA-B92F-58860B35EFCD}" type="pres">
      <dgm:prSet presAssocID="{2BB663F9-6B1B-4084-A79D-45C7DC766D3C}" presName="LevelOneTextNode" presStyleLbl="node0" presStyleIdx="0" presStyleCnt="1" custScaleX="74435" custScaleY="164871" custLinFactNeighborY="4440">
        <dgm:presLayoutVars>
          <dgm:chPref val="3"/>
        </dgm:presLayoutVars>
      </dgm:prSet>
      <dgm:spPr/>
      <dgm:t>
        <a:bodyPr/>
        <a:lstStyle/>
        <a:p>
          <a:endParaRPr lang="en-US"/>
        </a:p>
      </dgm:t>
    </dgm:pt>
    <dgm:pt modelId="{53AECCB9-FC5F-4C0B-9452-6E6A2CF08DE4}" type="pres">
      <dgm:prSet presAssocID="{2BB663F9-6B1B-4084-A79D-45C7DC766D3C}" presName="level2hierChild" presStyleCnt="0"/>
      <dgm:spPr/>
    </dgm:pt>
    <dgm:pt modelId="{EE41FB24-26CB-4B06-8AB2-FFC11B33C436}" type="pres">
      <dgm:prSet presAssocID="{8D573298-7AAF-4477-B247-D8B5808A0CBB}" presName="conn2-1" presStyleLbl="parChTrans1D2" presStyleIdx="0" presStyleCnt="3"/>
      <dgm:spPr/>
      <dgm:t>
        <a:bodyPr/>
        <a:lstStyle/>
        <a:p>
          <a:endParaRPr lang="en-US"/>
        </a:p>
      </dgm:t>
    </dgm:pt>
    <dgm:pt modelId="{EFF943AC-6680-447E-AF14-6B704912A200}" type="pres">
      <dgm:prSet presAssocID="{8D573298-7AAF-4477-B247-D8B5808A0CBB}" presName="connTx" presStyleLbl="parChTrans1D2" presStyleIdx="0" presStyleCnt="3"/>
      <dgm:spPr/>
      <dgm:t>
        <a:bodyPr/>
        <a:lstStyle/>
        <a:p>
          <a:endParaRPr lang="en-US"/>
        </a:p>
      </dgm:t>
    </dgm:pt>
    <dgm:pt modelId="{05DE79A1-184F-49C8-B01C-16332491D913}" type="pres">
      <dgm:prSet presAssocID="{F43AC9E7-875A-4AA6-9432-FDD929C57AB8}" presName="root2" presStyleCnt="0"/>
      <dgm:spPr/>
    </dgm:pt>
    <dgm:pt modelId="{4EC6D5C4-0732-459A-B3CD-7F643524D197}" type="pres">
      <dgm:prSet presAssocID="{F43AC9E7-875A-4AA6-9432-FDD929C57AB8}" presName="LevelTwoTextNode" presStyleLbl="node2" presStyleIdx="0" presStyleCnt="3">
        <dgm:presLayoutVars>
          <dgm:chPref val="3"/>
        </dgm:presLayoutVars>
      </dgm:prSet>
      <dgm:spPr/>
      <dgm:t>
        <a:bodyPr/>
        <a:lstStyle/>
        <a:p>
          <a:endParaRPr lang="en-US"/>
        </a:p>
      </dgm:t>
    </dgm:pt>
    <dgm:pt modelId="{BB01D353-847B-4B5A-B827-40333CDA5461}" type="pres">
      <dgm:prSet presAssocID="{F43AC9E7-875A-4AA6-9432-FDD929C57AB8}" presName="level3hierChild" presStyleCnt="0"/>
      <dgm:spPr/>
    </dgm:pt>
    <dgm:pt modelId="{3C924D5A-E7FD-4A80-9E77-E306537E3F47}" type="pres">
      <dgm:prSet presAssocID="{90605E9E-861A-4F2E-AA84-CAA5024D8FED}" presName="conn2-1" presStyleLbl="parChTrans1D3" presStyleIdx="0" presStyleCnt="3"/>
      <dgm:spPr/>
      <dgm:t>
        <a:bodyPr/>
        <a:lstStyle/>
        <a:p>
          <a:endParaRPr lang="en-US"/>
        </a:p>
      </dgm:t>
    </dgm:pt>
    <dgm:pt modelId="{6F543B86-BA4D-4386-B6B3-1BF215DDF27F}" type="pres">
      <dgm:prSet presAssocID="{90605E9E-861A-4F2E-AA84-CAA5024D8FED}" presName="connTx" presStyleLbl="parChTrans1D3" presStyleIdx="0" presStyleCnt="3"/>
      <dgm:spPr/>
      <dgm:t>
        <a:bodyPr/>
        <a:lstStyle/>
        <a:p>
          <a:endParaRPr lang="en-US"/>
        </a:p>
      </dgm:t>
    </dgm:pt>
    <dgm:pt modelId="{650B4D03-ADED-415D-AC6A-E0B333304953}" type="pres">
      <dgm:prSet presAssocID="{E5B29288-C663-4CF0-AE38-2F20AE79607B}" presName="root2" presStyleCnt="0"/>
      <dgm:spPr/>
    </dgm:pt>
    <dgm:pt modelId="{9B3822D9-A872-4EF6-B3D3-B3235969EB3D}" type="pres">
      <dgm:prSet presAssocID="{E5B29288-C663-4CF0-AE38-2F20AE79607B}" presName="LevelTwoTextNode" presStyleLbl="node3" presStyleIdx="0" presStyleCnt="3">
        <dgm:presLayoutVars>
          <dgm:chPref val="3"/>
        </dgm:presLayoutVars>
      </dgm:prSet>
      <dgm:spPr/>
      <dgm:t>
        <a:bodyPr/>
        <a:lstStyle/>
        <a:p>
          <a:endParaRPr lang="en-US"/>
        </a:p>
      </dgm:t>
    </dgm:pt>
    <dgm:pt modelId="{3570B683-78F9-445C-904C-7AE66191169D}" type="pres">
      <dgm:prSet presAssocID="{E5B29288-C663-4CF0-AE38-2F20AE79607B}" presName="level3hierChild" presStyleCnt="0"/>
      <dgm:spPr/>
    </dgm:pt>
    <dgm:pt modelId="{863392F2-51F6-4B5B-A8C6-7864385E0A4D}" type="pres">
      <dgm:prSet presAssocID="{5F863B28-2C00-4F52-AF27-C425929479AD}" presName="conn2-1" presStyleLbl="parChTrans1D2" presStyleIdx="1" presStyleCnt="3"/>
      <dgm:spPr/>
      <dgm:t>
        <a:bodyPr/>
        <a:lstStyle/>
        <a:p>
          <a:endParaRPr lang="en-US"/>
        </a:p>
      </dgm:t>
    </dgm:pt>
    <dgm:pt modelId="{812A2394-1ED3-4C80-9C52-F2D5C8631F77}" type="pres">
      <dgm:prSet presAssocID="{5F863B28-2C00-4F52-AF27-C425929479AD}" presName="connTx" presStyleLbl="parChTrans1D2" presStyleIdx="1" presStyleCnt="3"/>
      <dgm:spPr/>
      <dgm:t>
        <a:bodyPr/>
        <a:lstStyle/>
        <a:p>
          <a:endParaRPr lang="en-US"/>
        </a:p>
      </dgm:t>
    </dgm:pt>
    <dgm:pt modelId="{A0055174-2241-452B-87CD-293BE7E30266}" type="pres">
      <dgm:prSet presAssocID="{1AE1B4A9-2353-4BD6-B17C-8F49F38F6703}" presName="root2" presStyleCnt="0"/>
      <dgm:spPr/>
    </dgm:pt>
    <dgm:pt modelId="{EFEFEC96-03E3-4BAC-A498-0A173926CF50}" type="pres">
      <dgm:prSet presAssocID="{1AE1B4A9-2353-4BD6-B17C-8F49F38F6703}" presName="LevelTwoTextNode" presStyleLbl="node2" presStyleIdx="1" presStyleCnt="3" custLinFactNeighborX="985" custLinFactNeighborY="5910">
        <dgm:presLayoutVars>
          <dgm:chPref val="3"/>
        </dgm:presLayoutVars>
      </dgm:prSet>
      <dgm:spPr/>
      <dgm:t>
        <a:bodyPr/>
        <a:lstStyle/>
        <a:p>
          <a:endParaRPr lang="en-US"/>
        </a:p>
      </dgm:t>
    </dgm:pt>
    <dgm:pt modelId="{DC413397-6851-4D9D-9045-991736A0BED2}" type="pres">
      <dgm:prSet presAssocID="{1AE1B4A9-2353-4BD6-B17C-8F49F38F6703}" presName="level3hierChild" presStyleCnt="0"/>
      <dgm:spPr/>
    </dgm:pt>
    <dgm:pt modelId="{C7E75817-046A-4052-A6A9-147993C5A18B}" type="pres">
      <dgm:prSet presAssocID="{426AD784-A722-4256-9491-BD355D867416}" presName="conn2-1" presStyleLbl="parChTrans1D3" presStyleIdx="1" presStyleCnt="3"/>
      <dgm:spPr/>
      <dgm:t>
        <a:bodyPr/>
        <a:lstStyle/>
        <a:p>
          <a:endParaRPr lang="en-US"/>
        </a:p>
      </dgm:t>
    </dgm:pt>
    <dgm:pt modelId="{521F3118-1833-45E3-9145-C4D222BE60DD}" type="pres">
      <dgm:prSet presAssocID="{426AD784-A722-4256-9491-BD355D867416}" presName="connTx" presStyleLbl="parChTrans1D3" presStyleIdx="1" presStyleCnt="3"/>
      <dgm:spPr/>
      <dgm:t>
        <a:bodyPr/>
        <a:lstStyle/>
        <a:p>
          <a:endParaRPr lang="en-US"/>
        </a:p>
      </dgm:t>
    </dgm:pt>
    <dgm:pt modelId="{79FE5B96-6FE7-4C68-97F8-2266E24AE6A9}" type="pres">
      <dgm:prSet presAssocID="{C2741612-9E2D-427B-B66D-81B71DA6BFFC}" presName="root2" presStyleCnt="0"/>
      <dgm:spPr/>
    </dgm:pt>
    <dgm:pt modelId="{2D8B3EE1-9710-4A2D-B7EB-4EA93F6E00B1}" type="pres">
      <dgm:prSet presAssocID="{C2741612-9E2D-427B-B66D-81B71DA6BFFC}" presName="LevelTwoTextNode" presStyleLbl="node3" presStyleIdx="1" presStyleCnt="3" custLinFactNeighborX="-2637" custLinFactNeighborY="2637">
        <dgm:presLayoutVars>
          <dgm:chPref val="3"/>
        </dgm:presLayoutVars>
      </dgm:prSet>
      <dgm:spPr/>
      <dgm:t>
        <a:bodyPr/>
        <a:lstStyle/>
        <a:p>
          <a:endParaRPr lang="en-US"/>
        </a:p>
      </dgm:t>
    </dgm:pt>
    <dgm:pt modelId="{F9E7E955-04F1-44A7-90A1-9B83E4FD75FB}" type="pres">
      <dgm:prSet presAssocID="{C2741612-9E2D-427B-B66D-81B71DA6BFFC}" presName="level3hierChild" presStyleCnt="0"/>
      <dgm:spPr/>
    </dgm:pt>
    <dgm:pt modelId="{F60107E0-36A9-4ECF-931B-14D708380F3E}" type="pres">
      <dgm:prSet presAssocID="{52E016BF-918C-475E-BADF-FF58108CB997}" presName="conn2-1" presStyleLbl="parChTrans1D2" presStyleIdx="2" presStyleCnt="3"/>
      <dgm:spPr/>
      <dgm:t>
        <a:bodyPr/>
        <a:lstStyle/>
        <a:p>
          <a:endParaRPr lang="en-US"/>
        </a:p>
      </dgm:t>
    </dgm:pt>
    <dgm:pt modelId="{441C6CB8-C13E-4594-AE5F-74B6628BE882}" type="pres">
      <dgm:prSet presAssocID="{52E016BF-918C-475E-BADF-FF58108CB997}" presName="connTx" presStyleLbl="parChTrans1D2" presStyleIdx="2" presStyleCnt="3"/>
      <dgm:spPr/>
      <dgm:t>
        <a:bodyPr/>
        <a:lstStyle/>
        <a:p>
          <a:endParaRPr lang="en-US"/>
        </a:p>
      </dgm:t>
    </dgm:pt>
    <dgm:pt modelId="{E7D3872C-ACCB-4276-9BDF-630DC3FC18A9}" type="pres">
      <dgm:prSet presAssocID="{4719402B-DB64-40D2-AAD3-A3238405FD58}" presName="root2" presStyleCnt="0"/>
      <dgm:spPr/>
    </dgm:pt>
    <dgm:pt modelId="{4D9BA4EF-00D2-4DDA-8C89-4BCDFA85574F}" type="pres">
      <dgm:prSet presAssocID="{4719402B-DB64-40D2-AAD3-A3238405FD58}" presName="LevelTwoTextNode" presStyleLbl="node2" presStyleIdx="2" presStyleCnt="3">
        <dgm:presLayoutVars>
          <dgm:chPref val="3"/>
        </dgm:presLayoutVars>
      </dgm:prSet>
      <dgm:spPr/>
      <dgm:t>
        <a:bodyPr/>
        <a:lstStyle/>
        <a:p>
          <a:endParaRPr lang="en-US"/>
        </a:p>
      </dgm:t>
    </dgm:pt>
    <dgm:pt modelId="{DBFCE743-BCA9-43C1-B7DC-E2C28CB9EB22}" type="pres">
      <dgm:prSet presAssocID="{4719402B-DB64-40D2-AAD3-A3238405FD58}" presName="level3hierChild" presStyleCnt="0"/>
      <dgm:spPr/>
    </dgm:pt>
    <dgm:pt modelId="{67E84D1D-8C9B-4040-8A7A-455F09C4A336}" type="pres">
      <dgm:prSet presAssocID="{2982CA5B-A729-492B-9850-3DE69134EF73}" presName="conn2-1" presStyleLbl="parChTrans1D3" presStyleIdx="2" presStyleCnt="3"/>
      <dgm:spPr/>
      <dgm:t>
        <a:bodyPr/>
        <a:lstStyle/>
        <a:p>
          <a:endParaRPr lang="en-US"/>
        </a:p>
      </dgm:t>
    </dgm:pt>
    <dgm:pt modelId="{C6DB16C9-4E6E-4058-A610-E801F4BC258A}" type="pres">
      <dgm:prSet presAssocID="{2982CA5B-A729-492B-9850-3DE69134EF73}" presName="connTx" presStyleLbl="parChTrans1D3" presStyleIdx="2" presStyleCnt="3"/>
      <dgm:spPr/>
      <dgm:t>
        <a:bodyPr/>
        <a:lstStyle/>
        <a:p>
          <a:endParaRPr lang="en-US"/>
        </a:p>
      </dgm:t>
    </dgm:pt>
    <dgm:pt modelId="{C5585637-7668-428D-8EF3-C332692141AF}" type="pres">
      <dgm:prSet presAssocID="{A805D21C-9E77-4E63-95F4-10B8769B44C0}" presName="root2" presStyleCnt="0"/>
      <dgm:spPr/>
    </dgm:pt>
    <dgm:pt modelId="{909D91B5-3CBD-492F-98A5-0FA610AD05D0}" type="pres">
      <dgm:prSet presAssocID="{A805D21C-9E77-4E63-95F4-10B8769B44C0}" presName="LevelTwoTextNode" presStyleLbl="node3" presStyleIdx="2" presStyleCnt="3">
        <dgm:presLayoutVars>
          <dgm:chPref val="3"/>
        </dgm:presLayoutVars>
      </dgm:prSet>
      <dgm:spPr/>
      <dgm:t>
        <a:bodyPr/>
        <a:lstStyle/>
        <a:p>
          <a:endParaRPr lang="en-US"/>
        </a:p>
      </dgm:t>
    </dgm:pt>
    <dgm:pt modelId="{B499CDD2-DA66-46D1-A243-DE9D509C2730}" type="pres">
      <dgm:prSet presAssocID="{A805D21C-9E77-4E63-95F4-10B8769B44C0}" presName="level3hierChild" presStyleCnt="0"/>
      <dgm:spPr/>
    </dgm:pt>
    <dgm:pt modelId="{9946DCD6-3C56-4860-A430-A6CB437691AF}" type="pres">
      <dgm:prSet presAssocID="{1D1BBEEC-B795-43F2-BD2E-AD15B422C097}" presName="conn2-1" presStyleLbl="parChTrans1D4" presStyleIdx="0" presStyleCnt="2"/>
      <dgm:spPr/>
      <dgm:t>
        <a:bodyPr/>
        <a:lstStyle/>
        <a:p>
          <a:endParaRPr lang="en-US"/>
        </a:p>
      </dgm:t>
    </dgm:pt>
    <dgm:pt modelId="{52A9F8C2-BCC3-470C-9D88-1929D0BF9647}" type="pres">
      <dgm:prSet presAssocID="{1D1BBEEC-B795-43F2-BD2E-AD15B422C097}" presName="connTx" presStyleLbl="parChTrans1D4" presStyleIdx="0" presStyleCnt="2"/>
      <dgm:spPr/>
      <dgm:t>
        <a:bodyPr/>
        <a:lstStyle/>
        <a:p>
          <a:endParaRPr lang="en-US"/>
        </a:p>
      </dgm:t>
    </dgm:pt>
    <dgm:pt modelId="{36F91E91-F4D5-46F6-8504-8006321773F8}" type="pres">
      <dgm:prSet presAssocID="{E507CF8D-9181-46AF-8BDB-1F37632C4B8E}" presName="root2" presStyleCnt="0"/>
      <dgm:spPr/>
    </dgm:pt>
    <dgm:pt modelId="{486451A5-9E6B-497F-BF14-E5362A3590E8}" type="pres">
      <dgm:prSet presAssocID="{E507CF8D-9181-46AF-8BDB-1F37632C4B8E}" presName="LevelTwoTextNode" presStyleLbl="node4" presStyleIdx="0" presStyleCnt="2" custScaleX="132650">
        <dgm:presLayoutVars>
          <dgm:chPref val="3"/>
        </dgm:presLayoutVars>
      </dgm:prSet>
      <dgm:spPr/>
      <dgm:t>
        <a:bodyPr/>
        <a:lstStyle/>
        <a:p>
          <a:endParaRPr lang="en-US"/>
        </a:p>
      </dgm:t>
    </dgm:pt>
    <dgm:pt modelId="{B5344634-1D6D-4115-BF0C-CB4EAF3DEA59}" type="pres">
      <dgm:prSet presAssocID="{E507CF8D-9181-46AF-8BDB-1F37632C4B8E}" presName="level3hierChild" presStyleCnt="0"/>
      <dgm:spPr/>
    </dgm:pt>
    <dgm:pt modelId="{91AF5DC7-31CC-4ECA-BF29-014ED5B80A20}" type="pres">
      <dgm:prSet presAssocID="{2A58FCA0-AB3A-4D15-9969-EE90E7EF6984}" presName="conn2-1" presStyleLbl="parChTrans1D4" presStyleIdx="1" presStyleCnt="2"/>
      <dgm:spPr/>
      <dgm:t>
        <a:bodyPr/>
        <a:lstStyle/>
        <a:p>
          <a:endParaRPr lang="en-US"/>
        </a:p>
      </dgm:t>
    </dgm:pt>
    <dgm:pt modelId="{7D85DB32-AC81-4175-8D72-699DBDF1A3E6}" type="pres">
      <dgm:prSet presAssocID="{2A58FCA0-AB3A-4D15-9969-EE90E7EF6984}" presName="connTx" presStyleLbl="parChTrans1D4" presStyleIdx="1" presStyleCnt="2"/>
      <dgm:spPr/>
      <dgm:t>
        <a:bodyPr/>
        <a:lstStyle/>
        <a:p>
          <a:endParaRPr lang="en-US"/>
        </a:p>
      </dgm:t>
    </dgm:pt>
    <dgm:pt modelId="{6384D9A6-BD1E-49CF-AA67-0428789C25E1}" type="pres">
      <dgm:prSet presAssocID="{E43ED42B-C50F-454B-AED8-371978D3419D}" presName="root2" presStyleCnt="0"/>
      <dgm:spPr/>
    </dgm:pt>
    <dgm:pt modelId="{A0135199-6463-4918-B2F0-2B5231AA6564}" type="pres">
      <dgm:prSet presAssocID="{E43ED42B-C50F-454B-AED8-371978D3419D}" presName="LevelTwoTextNode" presStyleLbl="node4" presStyleIdx="1" presStyleCnt="2" custScaleX="131589" custScaleY="184989">
        <dgm:presLayoutVars>
          <dgm:chPref val="3"/>
        </dgm:presLayoutVars>
      </dgm:prSet>
      <dgm:spPr/>
      <dgm:t>
        <a:bodyPr/>
        <a:lstStyle/>
        <a:p>
          <a:endParaRPr lang="en-US"/>
        </a:p>
      </dgm:t>
    </dgm:pt>
    <dgm:pt modelId="{36087896-8C9B-49AE-8FCC-8B14ED02FE20}" type="pres">
      <dgm:prSet presAssocID="{E43ED42B-C50F-454B-AED8-371978D3419D}" presName="level3hierChild" presStyleCnt="0"/>
      <dgm:spPr/>
    </dgm:pt>
  </dgm:ptLst>
  <dgm:cxnLst>
    <dgm:cxn modelId="{B5468239-4DB1-4859-ADB6-A206FDB011C7}" type="presOf" srcId="{8D573298-7AAF-4477-B247-D8B5808A0CBB}" destId="{EFF943AC-6680-447E-AF14-6B704912A200}" srcOrd="1" destOrd="0" presId="urn:microsoft.com/office/officeart/2005/8/layout/hierarchy2"/>
    <dgm:cxn modelId="{CEF47557-E2D7-43B3-A884-02A6C6EE3BC3}" srcId="{A805D21C-9E77-4E63-95F4-10B8769B44C0}" destId="{E43ED42B-C50F-454B-AED8-371978D3419D}" srcOrd="1" destOrd="0" parTransId="{2A58FCA0-AB3A-4D15-9969-EE90E7EF6984}" sibTransId="{A5B44F28-49F6-4F1E-9178-01A2FD23E0BF}"/>
    <dgm:cxn modelId="{1F38540E-389B-4BE0-92B7-66129D2BF9D5}" type="presOf" srcId="{A805D21C-9E77-4E63-95F4-10B8769B44C0}" destId="{909D91B5-3CBD-492F-98A5-0FA610AD05D0}" srcOrd="0" destOrd="0" presId="urn:microsoft.com/office/officeart/2005/8/layout/hierarchy2"/>
    <dgm:cxn modelId="{DDACB10E-6AB6-43EE-BE71-FFB8248386B3}" type="presOf" srcId="{90605E9E-861A-4F2E-AA84-CAA5024D8FED}" destId="{6F543B86-BA4D-4386-B6B3-1BF215DDF27F}" srcOrd="1" destOrd="0" presId="urn:microsoft.com/office/officeart/2005/8/layout/hierarchy2"/>
    <dgm:cxn modelId="{5FC5C493-5740-4247-BCDB-0D513584BF5D}" type="presOf" srcId="{2BB663F9-6B1B-4084-A79D-45C7DC766D3C}" destId="{49E845E2-4D68-4ECA-B92F-58860B35EFCD}" srcOrd="0" destOrd="0" presId="urn:microsoft.com/office/officeart/2005/8/layout/hierarchy2"/>
    <dgm:cxn modelId="{927465DF-099C-41A3-935D-190A96D55360}" srcId="{2C209C33-CFDD-4027-9CD6-739CAFB25DAF}" destId="{2BB663F9-6B1B-4084-A79D-45C7DC766D3C}" srcOrd="0" destOrd="0" parTransId="{A954B9A3-3E46-46CE-8252-ADFF2E00599B}" sibTransId="{2AA61CD9-5984-47B2-96AA-5EC3B9110611}"/>
    <dgm:cxn modelId="{1A57B50F-6303-496C-9F5F-1C60DE57FCC9}" type="presOf" srcId="{2A58FCA0-AB3A-4D15-9969-EE90E7EF6984}" destId="{91AF5DC7-31CC-4ECA-BF29-014ED5B80A20}" srcOrd="0" destOrd="0" presId="urn:microsoft.com/office/officeart/2005/8/layout/hierarchy2"/>
    <dgm:cxn modelId="{1B1BAAEF-BA95-49BE-BCC9-B665ED03642B}" type="presOf" srcId="{52E016BF-918C-475E-BADF-FF58108CB997}" destId="{F60107E0-36A9-4ECF-931B-14D708380F3E}" srcOrd="0" destOrd="0" presId="urn:microsoft.com/office/officeart/2005/8/layout/hierarchy2"/>
    <dgm:cxn modelId="{D275CC63-C114-4F3B-89E1-F34F479430A8}" type="presOf" srcId="{C2741612-9E2D-427B-B66D-81B71DA6BFFC}" destId="{2D8B3EE1-9710-4A2D-B7EB-4EA93F6E00B1}" srcOrd="0" destOrd="0" presId="urn:microsoft.com/office/officeart/2005/8/layout/hierarchy2"/>
    <dgm:cxn modelId="{16786516-0292-4396-8835-0B45BFE8D114}" srcId="{F43AC9E7-875A-4AA6-9432-FDD929C57AB8}" destId="{E5B29288-C663-4CF0-AE38-2F20AE79607B}" srcOrd="0" destOrd="0" parTransId="{90605E9E-861A-4F2E-AA84-CAA5024D8FED}" sibTransId="{E0F3BCB5-D886-43F3-84E3-3BF672E57B50}"/>
    <dgm:cxn modelId="{E5CBCA7C-7BDE-46C4-998A-859C56E99F17}" type="presOf" srcId="{2982CA5B-A729-492B-9850-3DE69134EF73}" destId="{C6DB16C9-4E6E-4058-A610-E801F4BC258A}" srcOrd="1" destOrd="0" presId="urn:microsoft.com/office/officeart/2005/8/layout/hierarchy2"/>
    <dgm:cxn modelId="{963A6DB4-8C88-4DE2-B374-BD63E12EB00A}" srcId="{4719402B-DB64-40D2-AAD3-A3238405FD58}" destId="{A805D21C-9E77-4E63-95F4-10B8769B44C0}" srcOrd="0" destOrd="0" parTransId="{2982CA5B-A729-492B-9850-3DE69134EF73}" sibTransId="{57EDC493-EE0F-4873-98DC-EB0B7E33DA5F}"/>
    <dgm:cxn modelId="{F06A3595-2219-4EC0-BCF4-8379219F996E}" type="presOf" srcId="{E507CF8D-9181-46AF-8BDB-1F37632C4B8E}" destId="{486451A5-9E6B-497F-BF14-E5362A3590E8}" srcOrd="0" destOrd="0" presId="urn:microsoft.com/office/officeart/2005/8/layout/hierarchy2"/>
    <dgm:cxn modelId="{D0D5DE83-673E-4B08-BA5D-878C3C8AB71D}" type="presOf" srcId="{2A58FCA0-AB3A-4D15-9969-EE90E7EF6984}" destId="{7D85DB32-AC81-4175-8D72-699DBDF1A3E6}" srcOrd="1" destOrd="0" presId="urn:microsoft.com/office/officeart/2005/8/layout/hierarchy2"/>
    <dgm:cxn modelId="{6B635423-54ED-43C5-B7B0-75FC991B3901}" type="presOf" srcId="{1D1BBEEC-B795-43F2-BD2E-AD15B422C097}" destId="{52A9F8C2-BCC3-470C-9D88-1929D0BF9647}" srcOrd="1" destOrd="0" presId="urn:microsoft.com/office/officeart/2005/8/layout/hierarchy2"/>
    <dgm:cxn modelId="{857E57FB-4C0B-46D2-BE56-D2F4112B7431}" type="presOf" srcId="{90605E9E-861A-4F2E-AA84-CAA5024D8FED}" destId="{3C924D5A-E7FD-4A80-9E77-E306537E3F47}" srcOrd="0" destOrd="0" presId="urn:microsoft.com/office/officeart/2005/8/layout/hierarchy2"/>
    <dgm:cxn modelId="{2694BACC-129B-4812-BDFF-A50EBEB7F06E}" type="presOf" srcId="{4719402B-DB64-40D2-AAD3-A3238405FD58}" destId="{4D9BA4EF-00D2-4DDA-8C89-4BCDFA85574F}" srcOrd="0" destOrd="0" presId="urn:microsoft.com/office/officeart/2005/8/layout/hierarchy2"/>
    <dgm:cxn modelId="{2ADBB3A4-C56E-4EB9-AD9B-E1CA222D4CB1}" type="presOf" srcId="{52E016BF-918C-475E-BADF-FF58108CB997}" destId="{441C6CB8-C13E-4594-AE5F-74B6628BE882}" srcOrd="1" destOrd="0" presId="urn:microsoft.com/office/officeart/2005/8/layout/hierarchy2"/>
    <dgm:cxn modelId="{A22D1985-F2CB-484A-9D0E-47C8C1638CA1}" type="presOf" srcId="{1D1BBEEC-B795-43F2-BD2E-AD15B422C097}" destId="{9946DCD6-3C56-4860-A430-A6CB437691AF}" srcOrd="0" destOrd="0" presId="urn:microsoft.com/office/officeart/2005/8/layout/hierarchy2"/>
    <dgm:cxn modelId="{539CAA5E-FCE5-4CE6-B1C6-6F4C27A3EDB5}" type="presOf" srcId="{1AE1B4A9-2353-4BD6-B17C-8F49F38F6703}" destId="{EFEFEC96-03E3-4BAC-A498-0A173926CF50}" srcOrd="0" destOrd="0" presId="urn:microsoft.com/office/officeart/2005/8/layout/hierarchy2"/>
    <dgm:cxn modelId="{BECEF2FD-FEEC-4B06-8B09-FBE8D78D636E}" srcId="{A805D21C-9E77-4E63-95F4-10B8769B44C0}" destId="{E507CF8D-9181-46AF-8BDB-1F37632C4B8E}" srcOrd="0" destOrd="0" parTransId="{1D1BBEEC-B795-43F2-BD2E-AD15B422C097}" sibTransId="{43CCE96A-92B1-4A45-89B2-D7E824364A31}"/>
    <dgm:cxn modelId="{3CCE146E-8966-4975-8633-4DBA2D2D8C1E}" type="presOf" srcId="{F43AC9E7-875A-4AA6-9432-FDD929C57AB8}" destId="{4EC6D5C4-0732-459A-B3CD-7F643524D197}" srcOrd="0" destOrd="0" presId="urn:microsoft.com/office/officeart/2005/8/layout/hierarchy2"/>
    <dgm:cxn modelId="{EA5C4045-BE6D-410C-A42E-98366CA77201}" srcId="{2BB663F9-6B1B-4084-A79D-45C7DC766D3C}" destId="{1AE1B4A9-2353-4BD6-B17C-8F49F38F6703}" srcOrd="1" destOrd="0" parTransId="{5F863B28-2C00-4F52-AF27-C425929479AD}" sibTransId="{2C7EDEAC-8A85-4972-8FC0-2AB573CF784A}"/>
    <dgm:cxn modelId="{2B31316A-80CC-4B87-9C45-C291DB66102A}" type="presOf" srcId="{2C209C33-CFDD-4027-9CD6-739CAFB25DAF}" destId="{AADE4B48-51E4-4A3F-8861-C976385C6FA2}" srcOrd="0" destOrd="0" presId="urn:microsoft.com/office/officeart/2005/8/layout/hierarchy2"/>
    <dgm:cxn modelId="{7C230D44-5395-4C5E-9661-214B41E6B669}" type="presOf" srcId="{5F863B28-2C00-4F52-AF27-C425929479AD}" destId="{812A2394-1ED3-4C80-9C52-F2D5C8631F77}" srcOrd="1" destOrd="0" presId="urn:microsoft.com/office/officeart/2005/8/layout/hierarchy2"/>
    <dgm:cxn modelId="{BCE8ADBE-FD3F-4AFF-ACB8-E79DD85319C8}" type="presOf" srcId="{426AD784-A722-4256-9491-BD355D867416}" destId="{C7E75817-046A-4052-A6A9-147993C5A18B}" srcOrd="0" destOrd="0" presId="urn:microsoft.com/office/officeart/2005/8/layout/hierarchy2"/>
    <dgm:cxn modelId="{1BAD53D4-2081-4D12-B3C9-478D584CA478}" type="presOf" srcId="{E43ED42B-C50F-454B-AED8-371978D3419D}" destId="{A0135199-6463-4918-B2F0-2B5231AA6564}" srcOrd="0" destOrd="0" presId="urn:microsoft.com/office/officeart/2005/8/layout/hierarchy2"/>
    <dgm:cxn modelId="{71A16CB1-8951-4251-9053-4FB8F72B429B}" type="presOf" srcId="{426AD784-A722-4256-9491-BD355D867416}" destId="{521F3118-1833-45E3-9145-C4D222BE60DD}" srcOrd="1" destOrd="0" presId="urn:microsoft.com/office/officeart/2005/8/layout/hierarchy2"/>
    <dgm:cxn modelId="{7B15EC25-724F-4603-869A-1BD3D58783DE}" type="presOf" srcId="{E5B29288-C663-4CF0-AE38-2F20AE79607B}" destId="{9B3822D9-A872-4EF6-B3D3-B3235969EB3D}" srcOrd="0" destOrd="0" presId="urn:microsoft.com/office/officeart/2005/8/layout/hierarchy2"/>
    <dgm:cxn modelId="{6160ED87-EBC3-459D-B6DA-A738FD585E42}" srcId="{1AE1B4A9-2353-4BD6-B17C-8F49F38F6703}" destId="{C2741612-9E2D-427B-B66D-81B71DA6BFFC}" srcOrd="0" destOrd="0" parTransId="{426AD784-A722-4256-9491-BD355D867416}" sibTransId="{84EA533A-23A4-43A2-95DA-603C39E7B562}"/>
    <dgm:cxn modelId="{15578F57-B602-458C-8E82-159911F9ACAB}" srcId="{2BB663F9-6B1B-4084-A79D-45C7DC766D3C}" destId="{4719402B-DB64-40D2-AAD3-A3238405FD58}" srcOrd="2" destOrd="0" parTransId="{52E016BF-918C-475E-BADF-FF58108CB997}" sibTransId="{C02E0590-B338-4F21-A964-B6C8E01EDEEC}"/>
    <dgm:cxn modelId="{7AFCE9C1-A23D-495A-8547-DB48E62892CD}" type="presOf" srcId="{8D573298-7AAF-4477-B247-D8B5808A0CBB}" destId="{EE41FB24-26CB-4B06-8AB2-FFC11B33C436}" srcOrd="0" destOrd="0" presId="urn:microsoft.com/office/officeart/2005/8/layout/hierarchy2"/>
    <dgm:cxn modelId="{A34EA013-703F-43A6-815A-A84989A024EF}" type="presOf" srcId="{5F863B28-2C00-4F52-AF27-C425929479AD}" destId="{863392F2-51F6-4B5B-A8C6-7864385E0A4D}" srcOrd="0" destOrd="0" presId="urn:microsoft.com/office/officeart/2005/8/layout/hierarchy2"/>
    <dgm:cxn modelId="{C6B3CAEF-849F-4FE6-B0EE-54AD13AC8094}" srcId="{2BB663F9-6B1B-4084-A79D-45C7DC766D3C}" destId="{F43AC9E7-875A-4AA6-9432-FDD929C57AB8}" srcOrd="0" destOrd="0" parTransId="{8D573298-7AAF-4477-B247-D8B5808A0CBB}" sibTransId="{473775DE-EFF8-498C-9D3B-DFFED9CF83E4}"/>
    <dgm:cxn modelId="{DBB26EED-5A48-49A3-8819-C47B29039FA3}" type="presOf" srcId="{2982CA5B-A729-492B-9850-3DE69134EF73}" destId="{67E84D1D-8C9B-4040-8A7A-455F09C4A336}" srcOrd="0" destOrd="0" presId="urn:microsoft.com/office/officeart/2005/8/layout/hierarchy2"/>
    <dgm:cxn modelId="{CB6BFC8A-4A26-4999-99DD-F8E68AAF8E32}" type="presParOf" srcId="{AADE4B48-51E4-4A3F-8861-C976385C6FA2}" destId="{6256ED04-8D3E-40C3-A44D-80B15DEEEE3D}" srcOrd="0" destOrd="0" presId="urn:microsoft.com/office/officeart/2005/8/layout/hierarchy2"/>
    <dgm:cxn modelId="{7EA29E84-328F-4C71-9DA9-2B29873FD6CC}" type="presParOf" srcId="{6256ED04-8D3E-40C3-A44D-80B15DEEEE3D}" destId="{49E845E2-4D68-4ECA-B92F-58860B35EFCD}" srcOrd="0" destOrd="0" presId="urn:microsoft.com/office/officeart/2005/8/layout/hierarchy2"/>
    <dgm:cxn modelId="{95C33305-A221-492C-9295-33C6DDA73C3A}" type="presParOf" srcId="{6256ED04-8D3E-40C3-A44D-80B15DEEEE3D}" destId="{53AECCB9-FC5F-4C0B-9452-6E6A2CF08DE4}" srcOrd="1" destOrd="0" presId="urn:microsoft.com/office/officeart/2005/8/layout/hierarchy2"/>
    <dgm:cxn modelId="{4A4555DC-B11D-46A3-A213-453FB133DBDB}" type="presParOf" srcId="{53AECCB9-FC5F-4C0B-9452-6E6A2CF08DE4}" destId="{EE41FB24-26CB-4B06-8AB2-FFC11B33C436}" srcOrd="0" destOrd="0" presId="urn:microsoft.com/office/officeart/2005/8/layout/hierarchy2"/>
    <dgm:cxn modelId="{C53C34F2-F0AE-454E-AC8C-46D0CCEA304E}" type="presParOf" srcId="{EE41FB24-26CB-4B06-8AB2-FFC11B33C436}" destId="{EFF943AC-6680-447E-AF14-6B704912A200}" srcOrd="0" destOrd="0" presId="urn:microsoft.com/office/officeart/2005/8/layout/hierarchy2"/>
    <dgm:cxn modelId="{4EB44AE7-460F-4F7C-8D0A-359F37E634DB}" type="presParOf" srcId="{53AECCB9-FC5F-4C0B-9452-6E6A2CF08DE4}" destId="{05DE79A1-184F-49C8-B01C-16332491D913}" srcOrd="1" destOrd="0" presId="urn:microsoft.com/office/officeart/2005/8/layout/hierarchy2"/>
    <dgm:cxn modelId="{C2F1B9C9-CFC3-4E0E-9BA8-2B64400CB68A}" type="presParOf" srcId="{05DE79A1-184F-49C8-B01C-16332491D913}" destId="{4EC6D5C4-0732-459A-B3CD-7F643524D197}" srcOrd="0" destOrd="0" presId="urn:microsoft.com/office/officeart/2005/8/layout/hierarchy2"/>
    <dgm:cxn modelId="{A3007291-A128-44C4-92A2-A4D5B41A8109}" type="presParOf" srcId="{05DE79A1-184F-49C8-B01C-16332491D913}" destId="{BB01D353-847B-4B5A-B827-40333CDA5461}" srcOrd="1" destOrd="0" presId="urn:microsoft.com/office/officeart/2005/8/layout/hierarchy2"/>
    <dgm:cxn modelId="{3F88C79B-E09A-4895-8207-8A10BD3E4DA6}" type="presParOf" srcId="{BB01D353-847B-4B5A-B827-40333CDA5461}" destId="{3C924D5A-E7FD-4A80-9E77-E306537E3F47}" srcOrd="0" destOrd="0" presId="urn:microsoft.com/office/officeart/2005/8/layout/hierarchy2"/>
    <dgm:cxn modelId="{3180A29A-E2F7-437E-A398-56667B240481}" type="presParOf" srcId="{3C924D5A-E7FD-4A80-9E77-E306537E3F47}" destId="{6F543B86-BA4D-4386-B6B3-1BF215DDF27F}" srcOrd="0" destOrd="0" presId="urn:microsoft.com/office/officeart/2005/8/layout/hierarchy2"/>
    <dgm:cxn modelId="{19649279-0C85-4B20-BB1F-957BF03B643F}" type="presParOf" srcId="{BB01D353-847B-4B5A-B827-40333CDA5461}" destId="{650B4D03-ADED-415D-AC6A-E0B333304953}" srcOrd="1" destOrd="0" presId="urn:microsoft.com/office/officeart/2005/8/layout/hierarchy2"/>
    <dgm:cxn modelId="{23146FB0-C79E-4E62-A3FE-6D55E6FA49FE}" type="presParOf" srcId="{650B4D03-ADED-415D-AC6A-E0B333304953}" destId="{9B3822D9-A872-4EF6-B3D3-B3235969EB3D}" srcOrd="0" destOrd="0" presId="urn:microsoft.com/office/officeart/2005/8/layout/hierarchy2"/>
    <dgm:cxn modelId="{56A8AED4-05DD-44FE-8180-066686CC23C2}" type="presParOf" srcId="{650B4D03-ADED-415D-AC6A-E0B333304953}" destId="{3570B683-78F9-445C-904C-7AE66191169D}" srcOrd="1" destOrd="0" presId="urn:microsoft.com/office/officeart/2005/8/layout/hierarchy2"/>
    <dgm:cxn modelId="{71985A5F-EDB0-4CF7-A3C6-A10EF1E097B7}" type="presParOf" srcId="{53AECCB9-FC5F-4C0B-9452-6E6A2CF08DE4}" destId="{863392F2-51F6-4B5B-A8C6-7864385E0A4D}" srcOrd="2" destOrd="0" presId="urn:microsoft.com/office/officeart/2005/8/layout/hierarchy2"/>
    <dgm:cxn modelId="{7724FCA9-027A-4A46-9B65-4F2E9523A0A8}" type="presParOf" srcId="{863392F2-51F6-4B5B-A8C6-7864385E0A4D}" destId="{812A2394-1ED3-4C80-9C52-F2D5C8631F77}" srcOrd="0" destOrd="0" presId="urn:microsoft.com/office/officeart/2005/8/layout/hierarchy2"/>
    <dgm:cxn modelId="{563B6CED-F528-40F0-B291-ACDC86D182FC}" type="presParOf" srcId="{53AECCB9-FC5F-4C0B-9452-6E6A2CF08DE4}" destId="{A0055174-2241-452B-87CD-293BE7E30266}" srcOrd="3" destOrd="0" presId="urn:microsoft.com/office/officeart/2005/8/layout/hierarchy2"/>
    <dgm:cxn modelId="{A738CAE8-33E2-496A-9438-E77E3948C456}" type="presParOf" srcId="{A0055174-2241-452B-87CD-293BE7E30266}" destId="{EFEFEC96-03E3-4BAC-A498-0A173926CF50}" srcOrd="0" destOrd="0" presId="urn:microsoft.com/office/officeart/2005/8/layout/hierarchy2"/>
    <dgm:cxn modelId="{3978F86B-EE5B-4962-835F-77871F0F3AD5}" type="presParOf" srcId="{A0055174-2241-452B-87CD-293BE7E30266}" destId="{DC413397-6851-4D9D-9045-991736A0BED2}" srcOrd="1" destOrd="0" presId="urn:microsoft.com/office/officeart/2005/8/layout/hierarchy2"/>
    <dgm:cxn modelId="{B479F07B-C931-484F-8A3F-053F10DE888A}" type="presParOf" srcId="{DC413397-6851-4D9D-9045-991736A0BED2}" destId="{C7E75817-046A-4052-A6A9-147993C5A18B}" srcOrd="0" destOrd="0" presId="urn:microsoft.com/office/officeart/2005/8/layout/hierarchy2"/>
    <dgm:cxn modelId="{CECBC55C-18B4-4E75-9FFD-76D89FB752A9}" type="presParOf" srcId="{C7E75817-046A-4052-A6A9-147993C5A18B}" destId="{521F3118-1833-45E3-9145-C4D222BE60DD}" srcOrd="0" destOrd="0" presId="urn:microsoft.com/office/officeart/2005/8/layout/hierarchy2"/>
    <dgm:cxn modelId="{C32590C8-F569-4131-8828-1C474CECCDEC}" type="presParOf" srcId="{DC413397-6851-4D9D-9045-991736A0BED2}" destId="{79FE5B96-6FE7-4C68-97F8-2266E24AE6A9}" srcOrd="1" destOrd="0" presId="urn:microsoft.com/office/officeart/2005/8/layout/hierarchy2"/>
    <dgm:cxn modelId="{A654E436-9C60-4B6B-BDF7-4921F16B39D1}" type="presParOf" srcId="{79FE5B96-6FE7-4C68-97F8-2266E24AE6A9}" destId="{2D8B3EE1-9710-4A2D-B7EB-4EA93F6E00B1}" srcOrd="0" destOrd="0" presId="urn:microsoft.com/office/officeart/2005/8/layout/hierarchy2"/>
    <dgm:cxn modelId="{9788C75B-85F0-4DA1-A891-776E9F1C87A9}" type="presParOf" srcId="{79FE5B96-6FE7-4C68-97F8-2266E24AE6A9}" destId="{F9E7E955-04F1-44A7-90A1-9B83E4FD75FB}" srcOrd="1" destOrd="0" presId="urn:microsoft.com/office/officeart/2005/8/layout/hierarchy2"/>
    <dgm:cxn modelId="{29B7C4DF-9FB4-4793-9E46-DF15329E289B}" type="presParOf" srcId="{53AECCB9-FC5F-4C0B-9452-6E6A2CF08DE4}" destId="{F60107E0-36A9-4ECF-931B-14D708380F3E}" srcOrd="4" destOrd="0" presId="urn:microsoft.com/office/officeart/2005/8/layout/hierarchy2"/>
    <dgm:cxn modelId="{6DD4A936-7933-4524-8FFE-6F4C85EEF4B8}" type="presParOf" srcId="{F60107E0-36A9-4ECF-931B-14D708380F3E}" destId="{441C6CB8-C13E-4594-AE5F-74B6628BE882}" srcOrd="0" destOrd="0" presId="urn:microsoft.com/office/officeart/2005/8/layout/hierarchy2"/>
    <dgm:cxn modelId="{B4CEF072-F89A-4B34-A1B0-F15445D8F4A7}" type="presParOf" srcId="{53AECCB9-FC5F-4C0B-9452-6E6A2CF08DE4}" destId="{E7D3872C-ACCB-4276-9BDF-630DC3FC18A9}" srcOrd="5" destOrd="0" presId="urn:microsoft.com/office/officeart/2005/8/layout/hierarchy2"/>
    <dgm:cxn modelId="{185EDA28-F02C-4A2F-88B1-32868ADFA5E0}" type="presParOf" srcId="{E7D3872C-ACCB-4276-9BDF-630DC3FC18A9}" destId="{4D9BA4EF-00D2-4DDA-8C89-4BCDFA85574F}" srcOrd="0" destOrd="0" presId="urn:microsoft.com/office/officeart/2005/8/layout/hierarchy2"/>
    <dgm:cxn modelId="{0DE75E88-61FA-4069-AAFD-1BBECD9F69F7}" type="presParOf" srcId="{E7D3872C-ACCB-4276-9BDF-630DC3FC18A9}" destId="{DBFCE743-BCA9-43C1-B7DC-E2C28CB9EB22}" srcOrd="1" destOrd="0" presId="urn:microsoft.com/office/officeart/2005/8/layout/hierarchy2"/>
    <dgm:cxn modelId="{C040EDBC-5B89-486B-8B5F-7BAA3DB30B0B}" type="presParOf" srcId="{DBFCE743-BCA9-43C1-B7DC-E2C28CB9EB22}" destId="{67E84D1D-8C9B-4040-8A7A-455F09C4A336}" srcOrd="0" destOrd="0" presId="urn:microsoft.com/office/officeart/2005/8/layout/hierarchy2"/>
    <dgm:cxn modelId="{26B81105-13E5-4F47-BF18-025CA6DD8D57}" type="presParOf" srcId="{67E84D1D-8C9B-4040-8A7A-455F09C4A336}" destId="{C6DB16C9-4E6E-4058-A610-E801F4BC258A}" srcOrd="0" destOrd="0" presId="urn:microsoft.com/office/officeart/2005/8/layout/hierarchy2"/>
    <dgm:cxn modelId="{77045971-08FC-4C00-A0C9-022B8B0FDDFF}" type="presParOf" srcId="{DBFCE743-BCA9-43C1-B7DC-E2C28CB9EB22}" destId="{C5585637-7668-428D-8EF3-C332692141AF}" srcOrd="1" destOrd="0" presId="urn:microsoft.com/office/officeart/2005/8/layout/hierarchy2"/>
    <dgm:cxn modelId="{1612DCF3-5820-4860-9D97-E50D9419AF72}" type="presParOf" srcId="{C5585637-7668-428D-8EF3-C332692141AF}" destId="{909D91B5-3CBD-492F-98A5-0FA610AD05D0}" srcOrd="0" destOrd="0" presId="urn:microsoft.com/office/officeart/2005/8/layout/hierarchy2"/>
    <dgm:cxn modelId="{861B429E-4EDC-4A2E-9210-26DA3D28EF1E}" type="presParOf" srcId="{C5585637-7668-428D-8EF3-C332692141AF}" destId="{B499CDD2-DA66-46D1-A243-DE9D509C2730}" srcOrd="1" destOrd="0" presId="urn:microsoft.com/office/officeart/2005/8/layout/hierarchy2"/>
    <dgm:cxn modelId="{A706C7E8-6888-4762-B092-412022CC44A4}" type="presParOf" srcId="{B499CDD2-DA66-46D1-A243-DE9D509C2730}" destId="{9946DCD6-3C56-4860-A430-A6CB437691AF}" srcOrd="0" destOrd="0" presId="urn:microsoft.com/office/officeart/2005/8/layout/hierarchy2"/>
    <dgm:cxn modelId="{CC117EF9-1D49-4E94-9C49-2F9BF4E6C0CF}" type="presParOf" srcId="{9946DCD6-3C56-4860-A430-A6CB437691AF}" destId="{52A9F8C2-BCC3-470C-9D88-1929D0BF9647}" srcOrd="0" destOrd="0" presId="urn:microsoft.com/office/officeart/2005/8/layout/hierarchy2"/>
    <dgm:cxn modelId="{FF67D374-8613-4B1D-9DFA-A9B1E48E4144}" type="presParOf" srcId="{B499CDD2-DA66-46D1-A243-DE9D509C2730}" destId="{36F91E91-F4D5-46F6-8504-8006321773F8}" srcOrd="1" destOrd="0" presId="urn:microsoft.com/office/officeart/2005/8/layout/hierarchy2"/>
    <dgm:cxn modelId="{D2EBF86E-9259-4DE4-A3A9-14208009106B}" type="presParOf" srcId="{36F91E91-F4D5-46F6-8504-8006321773F8}" destId="{486451A5-9E6B-497F-BF14-E5362A3590E8}" srcOrd="0" destOrd="0" presId="urn:microsoft.com/office/officeart/2005/8/layout/hierarchy2"/>
    <dgm:cxn modelId="{3340B73C-156E-4BEB-B2BD-32883AA90E76}" type="presParOf" srcId="{36F91E91-F4D5-46F6-8504-8006321773F8}" destId="{B5344634-1D6D-4115-BF0C-CB4EAF3DEA59}" srcOrd="1" destOrd="0" presId="urn:microsoft.com/office/officeart/2005/8/layout/hierarchy2"/>
    <dgm:cxn modelId="{BD2D4DE7-1D4B-466F-8BD2-6F76DD7B9442}" type="presParOf" srcId="{B499CDD2-DA66-46D1-A243-DE9D509C2730}" destId="{91AF5DC7-31CC-4ECA-BF29-014ED5B80A20}" srcOrd="2" destOrd="0" presId="urn:microsoft.com/office/officeart/2005/8/layout/hierarchy2"/>
    <dgm:cxn modelId="{54DA01A6-10B0-4654-981D-3B5AF965F2AF}" type="presParOf" srcId="{91AF5DC7-31CC-4ECA-BF29-014ED5B80A20}" destId="{7D85DB32-AC81-4175-8D72-699DBDF1A3E6}" srcOrd="0" destOrd="0" presId="urn:microsoft.com/office/officeart/2005/8/layout/hierarchy2"/>
    <dgm:cxn modelId="{C8BADA02-9B2D-48F7-AC75-0F9E94A66C64}" type="presParOf" srcId="{B499CDD2-DA66-46D1-A243-DE9D509C2730}" destId="{6384D9A6-BD1E-49CF-AA67-0428789C25E1}" srcOrd="3" destOrd="0" presId="urn:microsoft.com/office/officeart/2005/8/layout/hierarchy2"/>
    <dgm:cxn modelId="{014690EC-EBAE-409E-AB87-452A84C1D15A}" type="presParOf" srcId="{6384D9A6-BD1E-49CF-AA67-0428789C25E1}" destId="{A0135199-6463-4918-B2F0-2B5231AA6564}" srcOrd="0" destOrd="0" presId="urn:microsoft.com/office/officeart/2005/8/layout/hierarchy2"/>
    <dgm:cxn modelId="{1C983C19-2038-4B27-86D2-BEC1BBB3BA5F}" type="presParOf" srcId="{6384D9A6-BD1E-49CF-AA67-0428789C25E1}" destId="{36087896-8C9B-49AE-8FCC-8B14ED02FE2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D192406-9686-4578-991B-0CE2FF32BBBF}" type="doc">
      <dgm:prSet loTypeId="urn:microsoft.com/office/officeart/2005/8/layout/arrow6" loCatId="process" qsTypeId="urn:microsoft.com/office/officeart/2005/8/quickstyle/simple1" qsCatId="simple" csTypeId="urn:microsoft.com/office/officeart/2005/8/colors/colorful2" csCatId="colorful" phldr="1"/>
      <dgm:spPr/>
      <dgm:t>
        <a:bodyPr/>
        <a:lstStyle/>
        <a:p>
          <a:endParaRPr lang="en-US"/>
        </a:p>
      </dgm:t>
    </dgm:pt>
    <dgm:pt modelId="{E5283616-5913-474C-9B5F-471D2854355D}">
      <dgm:prSet phldrT="[Text]" custT="1"/>
      <dgm:spPr/>
      <dgm:t>
        <a:bodyPr/>
        <a:lstStyle/>
        <a:p>
          <a:r>
            <a:rPr lang="vi-VN" sz="1800" b="1" dirty="0" smtClean="0"/>
            <a:t>Cách 1: </a:t>
          </a:r>
          <a:r>
            <a:rPr lang="vi-VN" sz="1800" dirty="0" smtClean="0"/>
            <a:t>Bầu Ban Chấp hành trước, sau đó bầu Bí thư trong số Ủy</a:t>
          </a:r>
          <a:r>
            <a:rPr lang="en-US" sz="1800" dirty="0" smtClean="0"/>
            <a:t> </a:t>
          </a:r>
          <a:r>
            <a:rPr lang="vi-VN" sz="1800" dirty="0" smtClean="0"/>
            <a:t>vi</a:t>
          </a:r>
          <a:r>
            <a:rPr lang="en-US" sz="1800" dirty="0" smtClean="0"/>
            <a:t>ê</a:t>
          </a:r>
          <a:r>
            <a:rPr lang="vi-VN" sz="1800" dirty="0" smtClean="0"/>
            <a:t>n Ban Chấp hành</a:t>
          </a:r>
          <a:endParaRPr lang="en-US" sz="1800" dirty="0"/>
        </a:p>
      </dgm:t>
    </dgm:pt>
    <dgm:pt modelId="{1E5102FA-5BF2-4BBC-9773-5049C5832148}" type="parTrans" cxnId="{01B611C1-0909-4985-9DFE-E1EAF4FCD84C}">
      <dgm:prSet/>
      <dgm:spPr/>
      <dgm:t>
        <a:bodyPr/>
        <a:lstStyle/>
        <a:p>
          <a:endParaRPr lang="en-US"/>
        </a:p>
      </dgm:t>
    </dgm:pt>
    <dgm:pt modelId="{21EA558B-FC9D-4242-BE3E-8097D6D0064D}" type="sibTrans" cxnId="{01B611C1-0909-4985-9DFE-E1EAF4FCD84C}">
      <dgm:prSet/>
      <dgm:spPr/>
      <dgm:t>
        <a:bodyPr/>
        <a:lstStyle/>
        <a:p>
          <a:endParaRPr lang="en-US"/>
        </a:p>
      </dgm:t>
    </dgm:pt>
    <dgm:pt modelId="{739944FD-B34E-49AE-A05D-5E0D45A76B0A}">
      <dgm:prSet phldrT="[Text]"/>
      <dgm:spPr/>
      <dgm:t>
        <a:bodyPr/>
        <a:lstStyle/>
        <a:p>
          <a:r>
            <a:rPr lang="vi-VN" b="1" dirty="0" smtClean="0"/>
            <a:t>Cách 2: </a:t>
          </a:r>
          <a:r>
            <a:rPr lang="vi-VN" dirty="0" smtClean="0"/>
            <a:t>Đại hội bầu </a:t>
          </a:r>
          <a:r>
            <a:rPr lang="en-US" dirty="0" smtClean="0"/>
            <a:t>B</a:t>
          </a:r>
          <a:r>
            <a:rPr lang="vi-VN" dirty="0" smtClean="0"/>
            <a:t>í thư, sau đó bầu số </a:t>
          </a:r>
          <a:r>
            <a:rPr lang="en-US" dirty="0" smtClean="0"/>
            <a:t>Ủ</a:t>
          </a:r>
          <a:r>
            <a:rPr lang="vi-VN" dirty="0" smtClean="0"/>
            <a:t>y viên </a:t>
          </a:r>
          <a:r>
            <a:rPr lang="en-US" dirty="0" smtClean="0"/>
            <a:t>B</a:t>
          </a:r>
          <a:r>
            <a:rPr lang="vi-VN" dirty="0" smtClean="0"/>
            <a:t>an </a:t>
          </a:r>
          <a:r>
            <a:rPr lang="en-US" dirty="0" smtClean="0"/>
            <a:t>C</a:t>
          </a:r>
          <a:r>
            <a:rPr lang="vi-VN" dirty="0" smtClean="0"/>
            <a:t>hấp hành còn lại.</a:t>
          </a:r>
          <a:endParaRPr lang="en-US" dirty="0"/>
        </a:p>
      </dgm:t>
    </dgm:pt>
    <dgm:pt modelId="{F1DD5EC7-7361-4F71-B8AA-9DBE27FA3A96}" type="parTrans" cxnId="{6B643BC5-8D06-43B7-9D36-AF701E130BFB}">
      <dgm:prSet/>
      <dgm:spPr/>
      <dgm:t>
        <a:bodyPr/>
        <a:lstStyle/>
        <a:p>
          <a:endParaRPr lang="en-US"/>
        </a:p>
      </dgm:t>
    </dgm:pt>
    <dgm:pt modelId="{D30DF6E4-C3BE-42E3-9875-2A6885FEC2BE}" type="sibTrans" cxnId="{6B643BC5-8D06-43B7-9D36-AF701E130BFB}">
      <dgm:prSet/>
      <dgm:spPr/>
      <dgm:t>
        <a:bodyPr/>
        <a:lstStyle/>
        <a:p>
          <a:endParaRPr lang="en-US"/>
        </a:p>
      </dgm:t>
    </dgm:pt>
    <dgm:pt modelId="{4A61AFCA-C199-460A-87F1-67258F6020DB}" type="pres">
      <dgm:prSet presAssocID="{7D192406-9686-4578-991B-0CE2FF32BBBF}" presName="compositeShape" presStyleCnt="0">
        <dgm:presLayoutVars>
          <dgm:chMax val="2"/>
          <dgm:dir/>
          <dgm:resizeHandles val="exact"/>
        </dgm:presLayoutVars>
      </dgm:prSet>
      <dgm:spPr/>
      <dgm:t>
        <a:bodyPr/>
        <a:lstStyle/>
        <a:p>
          <a:endParaRPr lang="en-US"/>
        </a:p>
      </dgm:t>
    </dgm:pt>
    <dgm:pt modelId="{755660A9-D03F-4E53-9240-C70223F88D94}" type="pres">
      <dgm:prSet presAssocID="{7D192406-9686-4578-991B-0CE2FF32BBBF}" presName="ribbon" presStyleLbl="node1" presStyleIdx="0" presStyleCnt="1" custLinFactNeighborX="1758" custLinFactNeighborY="293"/>
      <dgm:spPr/>
    </dgm:pt>
    <dgm:pt modelId="{9D2E1698-FDB4-4F79-AE8B-01267FCD8953}" type="pres">
      <dgm:prSet presAssocID="{7D192406-9686-4578-991B-0CE2FF32BBBF}" presName="leftArrowText" presStyleLbl="node1" presStyleIdx="0" presStyleCnt="1">
        <dgm:presLayoutVars>
          <dgm:chMax val="0"/>
          <dgm:bulletEnabled val="1"/>
        </dgm:presLayoutVars>
      </dgm:prSet>
      <dgm:spPr/>
      <dgm:t>
        <a:bodyPr/>
        <a:lstStyle/>
        <a:p>
          <a:endParaRPr lang="en-US"/>
        </a:p>
      </dgm:t>
    </dgm:pt>
    <dgm:pt modelId="{71D6E044-2910-4525-A3E4-A443721846B8}" type="pres">
      <dgm:prSet presAssocID="{7D192406-9686-4578-991B-0CE2FF32BBBF}" presName="rightArrowText" presStyleLbl="node1" presStyleIdx="0" presStyleCnt="1">
        <dgm:presLayoutVars>
          <dgm:chMax val="0"/>
          <dgm:bulletEnabled val="1"/>
        </dgm:presLayoutVars>
      </dgm:prSet>
      <dgm:spPr/>
      <dgm:t>
        <a:bodyPr/>
        <a:lstStyle/>
        <a:p>
          <a:endParaRPr lang="en-US"/>
        </a:p>
      </dgm:t>
    </dgm:pt>
  </dgm:ptLst>
  <dgm:cxnLst>
    <dgm:cxn modelId="{7546CE4B-4579-47E6-8CA8-FAFF65FD1A1B}" type="presOf" srcId="{E5283616-5913-474C-9B5F-471D2854355D}" destId="{9D2E1698-FDB4-4F79-AE8B-01267FCD8953}" srcOrd="0" destOrd="0" presId="urn:microsoft.com/office/officeart/2005/8/layout/arrow6"/>
    <dgm:cxn modelId="{9F19DD4D-A2AD-48C8-871E-0D1AE7AF4DC0}" type="presOf" srcId="{739944FD-B34E-49AE-A05D-5E0D45A76B0A}" destId="{71D6E044-2910-4525-A3E4-A443721846B8}" srcOrd="0" destOrd="0" presId="urn:microsoft.com/office/officeart/2005/8/layout/arrow6"/>
    <dgm:cxn modelId="{01B611C1-0909-4985-9DFE-E1EAF4FCD84C}" srcId="{7D192406-9686-4578-991B-0CE2FF32BBBF}" destId="{E5283616-5913-474C-9B5F-471D2854355D}" srcOrd="0" destOrd="0" parTransId="{1E5102FA-5BF2-4BBC-9773-5049C5832148}" sibTransId="{21EA558B-FC9D-4242-BE3E-8097D6D0064D}"/>
    <dgm:cxn modelId="{6B643BC5-8D06-43B7-9D36-AF701E130BFB}" srcId="{7D192406-9686-4578-991B-0CE2FF32BBBF}" destId="{739944FD-B34E-49AE-A05D-5E0D45A76B0A}" srcOrd="1" destOrd="0" parTransId="{F1DD5EC7-7361-4F71-B8AA-9DBE27FA3A96}" sibTransId="{D30DF6E4-C3BE-42E3-9875-2A6885FEC2BE}"/>
    <dgm:cxn modelId="{545F4DC8-CD51-439A-B7AD-C8BEA0320481}" type="presOf" srcId="{7D192406-9686-4578-991B-0CE2FF32BBBF}" destId="{4A61AFCA-C199-460A-87F1-67258F6020DB}" srcOrd="0" destOrd="0" presId="urn:microsoft.com/office/officeart/2005/8/layout/arrow6"/>
    <dgm:cxn modelId="{DA3FED9B-6A07-462A-949D-9D6AAD31065E}" type="presParOf" srcId="{4A61AFCA-C199-460A-87F1-67258F6020DB}" destId="{755660A9-D03F-4E53-9240-C70223F88D94}" srcOrd="0" destOrd="0" presId="urn:microsoft.com/office/officeart/2005/8/layout/arrow6"/>
    <dgm:cxn modelId="{B93EEC51-1AE8-4523-B37F-7D5CFE73C317}" type="presParOf" srcId="{4A61AFCA-C199-460A-87F1-67258F6020DB}" destId="{9D2E1698-FDB4-4F79-AE8B-01267FCD8953}" srcOrd="1" destOrd="0" presId="urn:microsoft.com/office/officeart/2005/8/layout/arrow6"/>
    <dgm:cxn modelId="{0E5B85E2-FACC-422F-B18F-1FC8DD2AF296}" type="presParOf" srcId="{4A61AFCA-C199-460A-87F1-67258F6020DB}" destId="{71D6E044-2910-4525-A3E4-A443721846B8}"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BA08E1E-5CBE-46EB-8661-689F2BD216E7}" type="doc">
      <dgm:prSet loTypeId="urn:microsoft.com/office/officeart/2008/layout/VerticalCurvedList" loCatId="list" qsTypeId="urn:microsoft.com/office/officeart/2005/8/quickstyle/3d4" qsCatId="3D" csTypeId="urn:microsoft.com/office/officeart/2005/8/colors/accent2_1" csCatId="accent2" phldr="1"/>
      <dgm:spPr/>
      <dgm:t>
        <a:bodyPr/>
        <a:lstStyle/>
        <a:p>
          <a:endParaRPr lang="en-US"/>
        </a:p>
      </dgm:t>
    </dgm:pt>
    <dgm:pt modelId="{4A622005-CE3E-4BB5-9A8B-CDF4EEA101EC}">
      <dgm:prSet phldrT="[Text]" custT="1"/>
      <dgm:spPr/>
      <dgm:t>
        <a:bodyPr/>
        <a:lstStyle/>
        <a:p>
          <a:pPr algn="just"/>
          <a:r>
            <a:rPr lang="vi-VN" sz="1500" dirty="0" smtClean="0"/>
            <a:t>Đại biểu được bầu đi dự Đại hội Đoàn cấp trên phải là đại biểu chính thức của Đại hội Đoàn cấp dưới</a:t>
          </a:r>
          <a:endParaRPr lang="en-US" sz="1500" dirty="0">
            <a:latin typeface="+mn-lt"/>
          </a:endParaRPr>
        </a:p>
      </dgm:t>
    </dgm:pt>
    <dgm:pt modelId="{6B68A33E-7B21-4785-8683-DDDEB1FC466C}" type="parTrans" cxnId="{DCB1A25C-66C3-4BDD-B17F-38A60D0BD6EA}">
      <dgm:prSet/>
      <dgm:spPr/>
      <dgm:t>
        <a:bodyPr/>
        <a:lstStyle/>
        <a:p>
          <a:endParaRPr lang="en-US"/>
        </a:p>
      </dgm:t>
    </dgm:pt>
    <dgm:pt modelId="{CAE5AAE5-9C45-4FF8-B030-A965BE48DE1B}" type="sibTrans" cxnId="{DCB1A25C-66C3-4BDD-B17F-38A60D0BD6EA}">
      <dgm:prSet/>
      <dgm:spPr/>
      <dgm:t>
        <a:bodyPr/>
        <a:lstStyle/>
        <a:p>
          <a:endParaRPr lang="en-US"/>
        </a:p>
      </dgm:t>
    </dgm:pt>
    <dgm:pt modelId="{3D21C570-0B11-4FDD-BFD6-91A565C4251E}">
      <dgm:prSet phldrT="[Text]" custT="1"/>
      <dgm:spPr/>
      <dgm:t>
        <a:bodyPr/>
        <a:lstStyle/>
        <a:p>
          <a:pPr algn="just"/>
          <a:r>
            <a:rPr lang="it-IT" sz="1500" b="0" dirty="0" smtClean="0"/>
            <a:t>Bầu đại biểu dự đại hội đại biểu đoàn cấp trên phải bầu đại biểu dự khuyết; không lấy những người không được quá nửa số phiếu bầu trong danh sách bầu đại biểu chính thức làm đại biểu dự khuyết</a:t>
          </a:r>
          <a:endParaRPr lang="en-US" sz="1500" b="0" dirty="0">
            <a:latin typeface="+mn-lt"/>
          </a:endParaRPr>
        </a:p>
      </dgm:t>
    </dgm:pt>
    <dgm:pt modelId="{331AC897-761B-4FEB-AEE8-E0737BF759B6}" type="parTrans" cxnId="{F8C73AA1-D72B-4AB2-92DF-7333A6E45FA9}">
      <dgm:prSet/>
      <dgm:spPr/>
      <dgm:t>
        <a:bodyPr/>
        <a:lstStyle/>
        <a:p>
          <a:endParaRPr lang="en-US"/>
        </a:p>
      </dgm:t>
    </dgm:pt>
    <dgm:pt modelId="{7C6FC73F-965D-4CA8-97AB-72679FBD8D5E}" type="sibTrans" cxnId="{F8C73AA1-D72B-4AB2-92DF-7333A6E45FA9}">
      <dgm:prSet/>
      <dgm:spPr/>
      <dgm:t>
        <a:bodyPr/>
        <a:lstStyle/>
        <a:p>
          <a:endParaRPr lang="en-US"/>
        </a:p>
      </dgm:t>
    </dgm:pt>
    <dgm:pt modelId="{79031A64-796B-40B0-9246-00F4688BFF4D}">
      <dgm:prSet phldrT="[Text]" custT="1"/>
      <dgm:spPr/>
      <dgm:t>
        <a:bodyPr/>
        <a:lstStyle/>
        <a:p>
          <a:pPr algn="just"/>
          <a:r>
            <a:rPr lang="vi-VN" sz="1500" dirty="0" smtClean="0"/>
            <a:t>Việc bầu đại biểu dự Đại hội Đoàn cấp trên theo nguyên tắc: bầu đại biểu chính thức trước, bầu đại biểu dự khuyết sau. Danh sách bầu đại biểu chính thức có thể có số dư hoặc không</a:t>
          </a:r>
          <a:endParaRPr lang="en-US" sz="1500" dirty="0">
            <a:latin typeface="+mn-lt"/>
          </a:endParaRPr>
        </a:p>
      </dgm:t>
    </dgm:pt>
    <dgm:pt modelId="{04241F24-25FF-44AE-B08A-0E78D8DC7A57}" type="parTrans" cxnId="{9FF2C9F9-7E55-4CAA-954F-E778F5671DBF}">
      <dgm:prSet/>
      <dgm:spPr/>
      <dgm:t>
        <a:bodyPr/>
        <a:lstStyle/>
        <a:p>
          <a:endParaRPr lang="en-US"/>
        </a:p>
      </dgm:t>
    </dgm:pt>
    <dgm:pt modelId="{3141E1E9-C3B1-482A-8B6A-3627017E6D55}" type="sibTrans" cxnId="{9FF2C9F9-7E55-4CAA-954F-E778F5671DBF}">
      <dgm:prSet/>
      <dgm:spPr/>
      <dgm:t>
        <a:bodyPr/>
        <a:lstStyle/>
        <a:p>
          <a:endParaRPr lang="en-US"/>
        </a:p>
      </dgm:t>
    </dgm:pt>
    <dgm:pt modelId="{7962AC04-F7E1-40A1-B142-5C957FD3EDFD}">
      <dgm:prSet phldrT="[Text]" custT="1"/>
      <dgm:spPr/>
      <dgm:t>
        <a:bodyPr/>
        <a:lstStyle/>
        <a:p>
          <a:pPr algn="just"/>
          <a:r>
            <a:rPr lang="vi-VN" sz="1400" dirty="0" smtClean="0"/>
            <a:t>Những cán bộ, đoàn viên sau khi được bầu làm đại biểu nếu thôi công tác Đoàn, hoặc chuyển sang công tác, sinh hoạt Đoàn ở địa phương, đơn vị khác không thuộc Ban Chấp hành cấp triệu tập đại hội thì cho rút tên khỏi danh sách đoàn đại biểu</a:t>
          </a:r>
          <a:endParaRPr lang="en-US" sz="1400" dirty="0">
            <a:latin typeface="+mn-lt"/>
          </a:endParaRPr>
        </a:p>
      </dgm:t>
    </dgm:pt>
    <dgm:pt modelId="{18ABEFD2-6B97-4089-A670-93BA1112DA57}" type="parTrans" cxnId="{E08A4996-5A66-4D98-9F67-02B9095A9C97}">
      <dgm:prSet/>
      <dgm:spPr/>
      <dgm:t>
        <a:bodyPr/>
        <a:lstStyle/>
        <a:p>
          <a:endParaRPr lang="en-US"/>
        </a:p>
      </dgm:t>
    </dgm:pt>
    <dgm:pt modelId="{71012084-5C88-485B-816B-17811F1EDF05}" type="sibTrans" cxnId="{E08A4996-5A66-4D98-9F67-02B9095A9C97}">
      <dgm:prSet/>
      <dgm:spPr/>
      <dgm:t>
        <a:bodyPr/>
        <a:lstStyle/>
        <a:p>
          <a:endParaRPr lang="en-US"/>
        </a:p>
      </dgm:t>
    </dgm:pt>
    <dgm:pt modelId="{405A0606-8EAF-4D55-8C71-7F8605D78E82}" type="pres">
      <dgm:prSet presAssocID="{EBA08E1E-5CBE-46EB-8661-689F2BD216E7}" presName="Name0" presStyleCnt="0">
        <dgm:presLayoutVars>
          <dgm:chMax val="7"/>
          <dgm:chPref val="7"/>
          <dgm:dir/>
        </dgm:presLayoutVars>
      </dgm:prSet>
      <dgm:spPr/>
      <dgm:t>
        <a:bodyPr/>
        <a:lstStyle/>
        <a:p>
          <a:endParaRPr lang="en-US"/>
        </a:p>
      </dgm:t>
    </dgm:pt>
    <dgm:pt modelId="{AF906DA3-4B9E-4960-A912-F3734C1479CD}" type="pres">
      <dgm:prSet presAssocID="{EBA08E1E-5CBE-46EB-8661-689F2BD216E7}" presName="Name1" presStyleCnt="0"/>
      <dgm:spPr/>
    </dgm:pt>
    <dgm:pt modelId="{A72040D3-7797-4783-A560-1F0912AE7319}" type="pres">
      <dgm:prSet presAssocID="{EBA08E1E-5CBE-46EB-8661-689F2BD216E7}" presName="cycle" presStyleCnt="0"/>
      <dgm:spPr/>
    </dgm:pt>
    <dgm:pt modelId="{DF031C4A-1E86-432F-B160-8B33ACEC6D41}" type="pres">
      <dgm:prSet presAssocID="{EBA08E1E-5CBE-46EB-8661-689F2BD216E7}" presName="srcNode" presStyleLbl="node1" presStyleIdx="0" presStyleCnt="4"/>
      <dgm:spPr/>
    </dgm:pt>
    <dgm:pt modelId="{BA2F15AC-81E8-4B04-B788-85D81FD14EAE}" type="pres">
      <dgm:prSet presAssocID="{EBA08E1E-5CBE-46EB-8661-689F2BD216E7}" presName="conn" presStyleLbl="parChTrans1D2" presStyleIdx="0" presStyleCnt="1"/>
      <dgm:spPr/>
      <dgm:t>
        <a:bodyPr/>
        <a:lstStyle/>
        <a:p>
          <a:endParaRPr lang="en-US"/>
        </a:p>
      </dgm:t>
    </dgm:pt>
    <dgm:pt modelId="{514BF32C-DAAB-460F-BDF8-7E16100DA7D5}" type="pres">
      <dgm:prSet presAssocID="{EBA08E1E-5CBE-46EB-8661-689F2BD216E7}" presName="extraNode" presStyleLbl="node1" presStyleIdx="0" presStyleCnt="4"/>
      <dgm:spPr/>
    </dgm:pt>
    <dgm:pt modelId="{0C624B6F-D724-4DB0-9912-F79BB72206EF}" type="pres">
      <dgm:prSet presAssocID="{EBA08E1E-5CBE-46EB-8661-689F2BD216E7}" presName="dstNode" presStyleLbl="node1" presStyleIdx="0" presStyleCnt="4"/>
      <dgm:spPr/>
    </dgm:pt>
    <dgm:pt modelId="{EEB0ABCF-167A-4D54-90E1-2695F258E552}" type="pres">
      <dgm:prSet presAssocID="{4A622005-CE3E-4BB5-9A8B-CDF4EEA101EC}" presName="text_1" presStyleLbl="node1" presStyleIdx="0" presStyleCnt="4">
        <dgm:presLayoutVars>
          <dgm:bulletEnabled val="1"/>
        </dgm:presLayoutVars>
      </dgm:prSet>
      <dgm:spPr/>
      <dgm:t>
        <a:bodyPr/>
        <a:lstStyle/>
        <a:p>
          <a:endParaRPr lang="en-US"/>
        </a:p>
      </dgm:t>
    </dgm:pt>
    <dgm:pt modelId="{92474460-FC51-439D-986D-BC1178FC0842}" type="pres">
      <dgm:prSet presAssocID="{4A622005-CE3E-4BB5-9A8B-CDF4EEA101EC}" presName="accent_1" presStyleCnt="0"/>
      <dgm:spPr/>
    </dgm:pt>
    <dgm:pt modelId="{1432348B-B8FD-48BA-A593-F7DB91604B60}" type="pres">
      <dgm:prSet presAssocID="{4A622005-CE3E-4BB5-9A8B-CDF4EEA101EC}" presName="accentRepeatNode" presStyleLbl="solidFgAcc1" presStyleIdx="0" presStyleCnt="4"/>
      <dgm:spPr/>
    </dgm:pt>
    <dgm:pt modelId="{069EF2A4-67F5-4167-9FC9-FED98DEE9474}" type="pres">
      <dgm:prSet presAssocID="{3D21C570-0B11-4FDD-BFD6-91A565C4251E}" presName="text_2" presStyleLbl="node1" presStyleIdx="1" presStyleCnt="4" custLinFactNeighborY="-8905">
        <dgm:presLayoutVars>
          <dgm:bulletEnabled val="1"/>
        </dgm:presLayoutVars>
      </dgm:prSet>
      <dgm:spPr/>
      <dgm:t>
        <a:bodyPr/>
        <a:lstStyle/>
        <a:p>
          <a:endParaRPr lang="en-US"/>
        </a:p>
      </dgm:t>
    </dgm:pt>
    <dgm:pt modelId="{5CC6FB43-201E-4CD4-B9E2-709BC87B1310}" type="pres">
      <dgm:prSet presAssocID="{3D21C570-0B11-4FDD-BFD6-91A565C4251E}" presName="accent_2" presStyleCnt="0"/>
      <dgm:spPr/>
    </dgm:pt>
    <dgm:pt modelId="{65B41DDE-5E5B-4563-B979-0FC41D155EB0}" type="pres">
      <dgm:prSet presAssocID="{3D21C570-0B11-4FDD-BFD6-91A565C4251E}" presName="accentRepeatNode" presStyleLbl="solidFgAcc1" presStyleIdx="1" presStyleCnt="4"/>
      <dgm:spPr/>
    </dgm:pt>
    <dgm:pt modelId="{6F548706-991A-40F5-8AED-8EF328902B93}" type="pres">
      <dgm:prSet presAssocID="{79031A64-796B-40B0-9246-00F4688BFF4D}" presName="text_3" presStyleLbl="node1" presStyleIdx="2" presStyleCnt="4" custScaleY="136190" custLinFactNeighborX="384">
        <dgm:presLayoutVars>
          <dgm:bulletEnabled val="1"/>
        </dgm:presLayoutVars>
      </dgm:prSet>
      <dgm:spPr/>
      <dgm:t>
        <a:bodyPr/>
        <a:lstStyle/>
        <a:p>
          <a:endParaRPr lang="en-US"/>
        </a:p>
      </dgm:t>
    </dgm:pt>
    <dgm:pt modelId="{352DB499-BA18-49B9-A61F-440A57AE46DB}" type="pres">
      <dgm:prSet presAssocID="{79031A64-796B-40B0-9246-00F4688BFF4D}" presName="accent_3" presStyleCnt="0"/>
      <dgm:spPr/>
    </dgm:pt>
    <dgm:pt modelId="{40E1426E-94DB-4951-9AAA-D61F76F2D30D}" type="pres">
      <dgm:prSet presAssocID="{79031A64-796B-40B0-9246-00F4688BFF4D}" presName="accentRepeatNode" presStyleLbl="solidFgAcc1" presStyleIdx="2" presStyleCnt="4"/>
      <dgm:spPr/>
    </dgm:pt>
    <dgm:pt modelId="{F2B410BC-3B20-4332-849B-759CAD161988}" type="pres">
      <dgm:prSet presAssocID="{7962AC04-F7E1-40A1-B142-5C957FD3EDFD}" presName="text_4" presStyleLbl="node1" presStyleIdx="3" presStyleCnt="4" custScaleY="151103" custLinFactNeighborX="-278" custLinFactNeighborY="2544">
        <dgm:presLayoutVars>
          <dgm:bulletEnabled val="1"/>
        </dgm:presLayoutVars>
      </dgm:prSet>
      <dgm:spPr/>
      <dgm:t>
        <a:bodyPr/>
        <a:lstStyle/>
        <a:p>
          <a:endParaRPr lang="en-US"/>
        </a:p>
      </dgm:t>
    </dgm:pt>
    <dgm:pt modelId="{530D60AB-B2A2-46C8-ABC1-9B43312131AB}" type="pres">
      <dgm:prSet presAssocID="{7962AC04-F7E1-40A1-B142-5C957FD3EDFD}" presName="accent_4" presStyleCnt="0"/>
      <dgm:spPr/>
    </dgm:pt>
    <dgm:pt modelId="{68499077-DEC3-485D-97FA-B770423B4AFE}" type="pres">
      <dgm:prSet presAssocID="{7962AC04-F7E1-40A1-B142-5C957FD3EDFD}" presName="accentRepeatNode" presStyleLbl="solidFgAcc1" presStyleIdx="3" presStyleCnt="4"/>
      <dgm:spPr/>
    </dgm:pt>
  </dgm:ptLst>
  <dgm:cxnLst>
    <dgm:cxn modelId="{834D6898-DFEB-4524-B33C-AF27798FC6D0}" type="presOf" srcId="{79031A64-796B-40B0-9246-00F4688BFF4D}" destId="{6F548706-991A-40F5-8AED-8EF328902B93}" srcOrd="0" destOrd="0" presId="urn:microsoft.com/office/officeart/2008/layout/VerticalCurvedList"/>
    <dgm:cxn modelId="{A1107885-329C-47BB-91E5-794EEBA247B8}" type="presOf" srcId="{4A622005-CE3E-4BB5-9A8B-CDF4EEA101EC}" destId="{EEB0ABCF-167A-4D54-90E1-2695F258E552}" srcOrd="0" destOrd="0" presId="urn:microsoft.com/office/officeart/2008/layout/VerticalCurvedList"/>
    <dgm:cxn modelId="{F8C73AA1-D72B-4AB2-92DF-7333A6E45FA9}" srcId="{EBA08E1E-5CBE-46EB-8661-689F2BD216E7}" destId="{3D21C570-0B11-4FDD-BFD6-91A565C4251E}" srcOrd="1" destOrd="0" parTransId="{331AC897-761B-4FEB-AEE8-E0737BF759B6}" sibTransId="{7C6FC73F-965D-4CA8-97AB-72679FBD8D5E}"/>
    <dgm:cxn modelId="{FB34A25B-D8B2-4E55-BE19-2B1CA3F6999F}" type="presOf" srcId="{CAE5AAE5-9C45-4FF8-B030-A965BE48DE1B}" destId="{BA2F15AC-81E8-4B04-B788-85D81FD14EAE}" srcOrd="0" destOrd="0" presId="urn:microsoft.com/office/officeart/2008/layout/VerticalCurvedList"/>
    <dgm:cxn modelId="{E08A4996-5A66-4D98-9F67-02B9095A9C97}" srcId="{EBA08E1E-5CBE-46EB-8661-689F2BD216E7}" destId="{7962AC04-F7E1-40A1-B142-5C957FD3EDFD}" srcOrd="3" destOrd="0" parTransId="{18ABEFD2-6B97-4089-A670-93BA1112DA57}" sibTransId="{71012084-5C88-485B-816B-17811F1EDF05}"/>
    <dgm:cxn modelId="{04D25E11-8DF0-4A58-BB6F-E32DB702C38F}" type="presOf" srcId="{EBA08E1E-5CBE-46EB-8661-689F2BD216E7}" destId="{405A0606-8EAF-4D55-8C71-7F8605D78E82}" srcOrd="0" destOrd="0" presId="urn:microsoft.com/office/officeart/2008/layout/VerticalCurvedList"/>
    <dgm:cxn modelId="{9FF2C9F9-7E55-4CAA-954F-E778F5671DBF}" srcId="{EBA08E1E-5CBE-46EB-8661-689F2BD216E7}" destId="{79031A64-796B-40B0-9246-00F4688BFF4D}" srcOrd="2" destOrd="0" parTransId="{04241F24-25FF-44AE-B08A-0E78D8DC7A57}" sibTransId="{3141E1E9-C3B1-482A-8B6A-3627017E6D55}"/>
    <dgm:cxn modelId="{DCB1A25C-66C3-4BDD-B17F-38A60D0BD6EA}" srcId="{EBA08E1E-5CBE-46EB-8661-689F2BD216E7}" destId="{4A622005-CE3E-4BB5-9A8B-CDF4EEA101EC}" srcOrd="0" destOrd="0" parTransId="{6B68A33E-7B21-4785-8683-DDDEB1FC466C}" sibTransId="{CAE5AAE5-9C45-4FF8-B030-A965BE48DE1B}"/>
    <dgm:cxn modelId="{E814E227-7DA5-472E-83DC-7B7E3E909364}" type="presOf" srcId="{3D21C570-0B11-4FDD-BFD6-91A565C4251E}" destId="{069EF2A4-67F5-4167-9FC9-FED98DEE9474}" srcOrd="0" destOrd="0" presId="urn:microsoft.com/office/officeart/2008/layout/VerticalCurvedList"/>
    <dgm:cxn modelId="{7504CBBC-71EE-474D-9ACA-42D8EA600C72}" type="presOf" srcId="{7962AC04-F7E1-40A1-B142-5C957FD3EDFD}" destId="{F2B410BC-3B20-4332-849B-759CAD161988}" srcOrd="0" destOrd="0" presId="urn:microsoft.com/office/officeart/2008/layout/VerticalCurvedList"/>
    <dgm:cxn modelId="{30B77174-D06F-40EF-B04A-45A347CB05A9}" type="presParOf" srcId="{405A0606-8EAF-4D55-8C71-7F8605D78E82}" destId="{AF906DA3-4B9E-4960-A912-F3734C1479CD}" srcOrd="0" destOrd="0" presId="urn:microsoft.com/office/officeart/2008/layout/VerticalCurvedList"/>
    <dgm:cxn modelId="{F7562D62-CBAD-44E5-A68F-1479B266E50A}" type="presParOf" srcId="{AF906DA3-4B9E-4960-A912-F3734C1479CD}" destId="{A72040D3-7797-4783-A560-1F0912AE7319}" srcOrd="0" destOrd="0" presId="urn:microsoft.com/office/officeart/2008/layout/VerticalCurvedList"/>
    <dgm:cxn modelId="{CC40F822-2CFC-4BFB-95D3-CDD5619ADF07}" type="presParOf" srcId="{A72040D3-7797-4783-A560-1F0912AE7319}" destId="{DF031C4A-1E86-432F-B160-8B33ACEC6D41}" srcOrd="0" destOrd="0" presId="urn:microsoft.com/office/officeart/2008/layout/VerticalCurvedList"/>
    <dgm:cxn modelId="{D28C043B-345E-41C8-8070-01E03D59D6B6}" type="presParOf" srcId="{A72040D3-7797-4783-A560-1F0912AE7319}" destId="{BA2F15AC-81E8-4B04-B788-85D81FD14EAE}" srcOrd="1" destOrd="0" presId="urn:microsoft.com/office/officeart/2008/layout/VerticalCurvedList"/>
    <dgm:cxn modelId="{BEDF5F44-BCDA-4A04-8DBC-7C3F0600FD83}" type="presParOf" srcId="{A72040D3-7797-4783-A560-1F0912AE7319}" destId="{514BF32C-DAAB-460F-BDF8-7E16100DA7D5}" srcOrd="2" destOrd="0" presId="urn:microsoft.com/office/officeart/2008/layout/VerticalCurvedList"/>
    <dgm:cxn modelId="{0FDCCEB9-CAF4-475F-8221-FA60A54E85F6}" type="presParOf" srcId="{A72040D3-7797-4783-A560-1F0912AE7319}" destId="{0C624B6F-D724-4DB0-9912-F79BB72206EF}" srcOrd="3" destOrd="0" presId="urn:microsoft.com/office/officeart/2008/layout/VerticalCurvedList"/>
    <dgm:cxn modelId="{6020E875-0A5C-4EDF-981D-81EDF5F7D2BA}" type="presParOf" srcId="{AF906DA3-4B9E-4960-A912-F3734C1479CD}" destId="{EEB0ABCF-167A-4D54-90E1-2695F258E552}" srcOrd="1" destOrd="0" presId="urn:microsoft.com/office/officeart/2008/layout/VerticalCurvedList"/>
    <dgm:cxn modelId="{B6CF6262-9604-4BD4-9794-DB7C894BB76A}" type="presParOf" srcId="{AF906DA3-4B9E-4960-A912-F3734C1479CD}" destId="{92474460-FC51-439D-986D-BC1178FC0842}" srcOrd="2" destOrd="0" presId="urn:microsoft.com/office/officeart/2008/layout/VerticalCurvedList"/>
    <dgm:cxn modelId="{CA09D575-9BF2-4CB7-8858-B901BB8C1CD1}" type="presParOf" srcId="{92474460-FC51-439D-986D-BC1178FC0842}" destId="{1432348B-B8FD-48BA-A593-F7DB91604B60}" srcOrd="0" destOrd="0" presId="urn:microsoft.com/office/officeart/2008/layout/VerticalCurvedList"/>
    <dgm:cxn modelId="{74394307-4247-44BF-B958-09620E67A5C9}" type="presParOf" srcId="{AF906DA3-4B9E-4960-A912-F3734C1479CD}" destId="{069EF2A4-67F5-4167-9FC9-FED98DEE9474}" srcOrd="3" destOrd="0" presId="urn:microsoft.com/office/officeart/2008/layout/VerticalCurvedList"/>
    <dgm:cxn modelId="{2A5899E2-42A9-45B7-A083-574AF186CBF6}" type="presParOf" srcId="{AF906DA3-4B9E-4960-A912-F3734C1479CD}" destId="{5CC6FB43-201E-4CD4-B9E2-709BC87B1310}" srcOrd="4" destOrd="0" presId="urn:microsoft.com/office/officeart/2008/layout/VerticalCurvedList"/>
    <dgm:cxn modelId="{AC6FA118-1566-43EC-8E02-D16F7C81A9BC}" type="presParOf" srcId="{5CC6FB43-201E-4CD4-B9E2-709BC87B1310}" destId="{65B41DDE-5E5B-4563-B979-0FC41D155EB0}" srcOrd="0" destOrd="0" presId="urn:microsoft.com/office/officeart/2008/layout/VerticalCurvedList"/>
    <dgm:cxn modelId="{5CC7ACA8-7920-45DF-AF7E-3D74A10C4EE6}" type="presParOf" srcId="{AF906DA3-4B9E-4960-A912-F3734C1479CD}" destId="{6F548706-991A-40F5-8AED-8EF328902B93}" srcOrd="5" destOrd="0" presId="urn:microsoft.com/office/officeart/2008/layout/VerticalCurvedList"/>
    <dgm:cxn modelId="{3F7EFCA8-737A-4417-8C45-83DB63D7FE62}" type="presParOf" srcId="{AF906DA3-4B9E-4960-A912-F3734C1479CD}" destId="{352DB499-BA18-49B9-A61F-440A57AE46DB}" srcOrd="6" destOrd="0" presId="urn:microsoft.com/office/officeart/2008/layout/VerticalCurvedList"/>
    <dgm:cxn modelId="{B6136248-CC09-4BAF-A776-0374C87EA577}" type="presParOf" srcId="{352DB499-BA18-49B9-A61F-440A57AE46DB}" destId="{40E1426E-94DB-4951-9AAA-D61F76F2D30D}" srcOrd="0" destOrd="0" presId="urn:microsoft.com/office/officeart/2008/layout/VerticalCurvedList"/>
    <dgm:cxn modelId="{B2C7A641-5050-4221-A979-D97BF4CB3B4B}" type="presParOf" srcId="{AF906DA3-4B9E-4960-A912-F3734C1479CD}" destId="{F2B410BC-3B20-4332-849B-759CAD161988}" srcOrd="7" destOrd="0" presId="urn:microsoft.com/office/officeart/2008/layout/VerticalCurvedList"/>
    <dgm:cxn modelId="{7D046595-9BA9-4E4E-A57B-0C89F19733D8}" type="presParOf" srcId="{AF906DA3-4B9E-4960-A912-F3734C1479CD}" destId="{530D60AB-B2A2-46C8-ABC1-9B43312131AB}" srcOrd="8" destOrd="0" presId="urn:microsoft.com/office/officeart/2008/layout/VerticalCurvedList"/>
    <dgm:cxn modelId="{2FFF0235-BF80-4B05-B288-67D6CEA9AFCD}" type="presParOf" srcId="{530D60AB-B2A2-46C8-ABC1-9B43312131AB}" destId="{68499077-DEC3-485D-97FA-B770423B4AF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04852AB-FAA3-491E-AA95-0CE79B0E6D1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52FDC73-EA83-4264-BB22-FF6DD8B9C3B8}">
      <dgm:prSet phldrT="[Text]"/>
      <dgm:spPr/>
      <dgm:t>
        <a:bodyPr/>
        <a:lstStyle/>
        <a:p>
          <a:r>
            <a:rPr lang="en-US" b="1" dirty="0" err="1" smtClean="0"/>
            <a:t>Thành</a:t>
          </a:r>
          <a:r>
            <a:rPr lang="en-US" b="1" dirty="0" smtClean="0"/>
            <a:t> </a:t>
          </a:r>
          <a:r>
            <a:rPr lang="en-US" b="1" dirty="0" err="1" smtClean="0"/>
            <a:t>phần</a:t>
          </a:r>
          <a:r>
            <a:rPr lang="en-US" b="1" dirty="0" smtClean="0"/>
            <a:t> </a:t>
          </a:r>
          <a:r>
            <a:rPr lang="en-US" b="1" dirty="0" err="1" smtClean="0"/>
            <a:t>duyệt</a:t>
          </a:r>
          <a:r>
            <a:rPr lang="en-US" b="1" dirty="0" smtClean="0"/>
            <a:t> </a:t>
          </a:r>
          <a:r>
            <a:rPr lang="en-US" b="1" dirty="0" err="1" smtClean="0"/>
            <a:t>Đại</a:t>
          </a:r>
          <a:r>
            <a:rPr lang="en-US" b="1" dirty="0" smtClean="0"/>
            <a:t> </a:t>
          </a:r>
          <a:r>
            <a:rPr lang="en-US" b="1" dirty="0" err="1" smtClean="0"/>
            <a:t>hội</a:t>
          </a:r>
          <a:r>
            <a:rPr lang="en-US" b="1" dirty="0" smtClean="0"/>
            <a:t> </a:t>
          </a:r>
          <a:r>
            <a:rPr lang="en-US" b="1" dirty="0" err="1" smtClean="0"/>
            <a:t>Đoàn</a:t>
          </a:r>
          <a:r>
            <a:rPr lang="en-US" b="1" dirty="0" smtClean="0"/>
            <a:t> </a:t>
          </a:r>
          <a:r>
            <a:rPr lang="en-US" b="1" dirty="0" err="1" smtClean="0"/>
            <a:t>cấp</a:t>
          </a:r>
          <a:r>
            <a:rPr lang="en-US" b="1" dirty="0" smtClean="0"/>
            <a:t> </a:t>
          </a:r>
          <a:r>
            <a:rPr lang="en-US" b="1" dirty="0" err="1" smtClean="0"/>
            <a:t>tỉnh</a:t>
          </a:r>
          <a:endParaRPr lang="en-US" b="1" dirty="0"/>
        </a:p>
      </dgm:t>
    </dgm:pt>
    <dgm:pt modelId="{E75B8A64-685B-44AB-A501-2C241E1D1408}" type="parTrans" cxnId="{56F167D6-DB77-4E57-8047-6721CA8910DE}">
      <dgm:prSet/>
      <dgm:spPr/>
      <dgm:t>
        <a:bodyPr/>
        <a:lstStyle/>
        <a:p>
          <a:endParaRPr lang="en-US"/>
        </a:p>
      </dgm:t>
    </dgm:pt>
    <dgm:pt modelId="{C2BC2A53-2D17-439F-A2A7-9B0F46055A9F}" type="sibTrans" cxnId="{56F167D6-DB77-4E57-8047-6721CA8910DE}">
      <dgm:prSet/>
      <dgm:spPr/>
      <dgm:t>
        <a:bodyPr/>
        <a:lstStyle/>
        <a:p>
          <a:endParaRPr lang="en-US"/>
        </a:p>
      </dgm:t>
    </dgm:pt>
    <dgm:pt modelId="{CF6DBE78-18F2-4991-86E0-B02D115870A6}">
      <dgm:prSet phldrT="[Text]"/>
      <dgm:spPr/>
      <dgm:t>
        <a:bodyPr/>
        <a:lstStyle/>
        <a:p>
          <a:r>
            <a:rPr lang="vi-VN" dirty="0" smtClean="0"/>
            <a:t>Đại diện Ban Bí thư Trung ương Đoàn, các ban chuyên môn, Văn phòng Trung ương Đoàn</a:t>
          </a:r>
          <a:endParaRPr lang="en-US" dirty="0"/>
        </a:p>
      </dgm:t>
    </dgm:pt>
    <dgm:pt modelId="{5A3CA485-46FA-4C56-9432-70ACBACDA55A}" type="parTrans" cxnId="{5C81E82E-4F69-471C-B599-72584B477AF7}">
      <dgm:prSet/>
      <dgm:spPr/>
      <dgm:t>
        <a:bodyPr/>
        <a:lstStyle/>
        <a:p>
          <a:endParaRPr lang="en-US"/>
        </a:p>
      </dgm:t>
    </dgm:pt>
    <dgm:pt modelId="{4E6342F5-97F3-447B-BAF6-E09386358AA4}" type="sibTrans" cxnId="{5C81E82E-4F69-471C-B599-72584B477AF7}">
      <dgm:prSet/>
      <dgm:spPr/>
      <dgm:t>
        <a:bodyPr/>
        <a:lstStyle/>
        <a:p>
          <a:endParaRPr lang="en-US"/>
        </a:p>
      </dgm:t>
    </dgm:pt>
    <dgm:pt modelId="{0EA6E862-B184-4106-93EC-DA72DEEE452E}">
      <dgm:prSet/>
      <dgm:spPr/>
      <dgm:t>
        <a:bodyPr/>
        <a:lstStyle/>
        <a:p>
          <a:r>
            <a:rPr lang="vi-VN" smtClean="0"/>
            <a:t>Đại diện </a:t>
          </a:r>
          <a:r>
            <a:rPr lang="vi-VN" b="1" smtClean="0"/>
            <a:t>Thường trực tỉnh ủy</a:t>
          </a:r>
          <a:r>
            <a:rPr lang="vi-VN" smtClean="0"/>
            <a:t>, các ban chuyên môn của cấp ủy cùng cấp đơn vị được duyệt</a:t>
          </a:r>
          <a:endParaRPr lang="en-US" dirty="0"/>
        </a:p>
      </dgm:t>
    </dgm:pt>
    <dgm:pt modelId="{56409202-68BD-44A2-8D73-E7F58C806115}" type="parTrans" cxnId="{D25C2DCD-4BE6-4F0A-8FE5-75D51185C6CF}">
      <dgm:prSet/>
      <dgm:spPr/>
      <dgm:t>
        <a:bodyPr/>
        <a:lstStyle/>
        <a:p>
          <a:endParaRPr lang="en-US"/>
        </a:p>
      </dgm:t>
    </dgm:pt>
    <dgm:pt modelId="{16DC342F-C41B-40EA-9661-6CCC623534EC}" type="sibTrans" cxnId="{D25C2DCD-4BE6-4F0A-8FE5-75D51185C6CF}">
      <dgm:prSet/>
      <dgm:spPr/>
      <dgm:t>
        <a:bodyPr/>
        <a:lstStyle/>
        <a:p>
          <a:endParaRPr lang="en-US"/>
        </a:p>
      </dgm:t>
    </dgm:pt>
    <dgm:pt modelId="{9FA73D7D-FD83-4AD2-BDA2-7A07C340968D}">
      <dgm:prSet/>
      <dgm:spPr/>
      <dgm:t>
        <a:bodyPr/>
        <a:lstStyle/>
        <a:p>
          <a:r>
            <a:rPr lang="vi-VN" b="1" smtClean="0"/>
            <a:t>Tập thể Ban Thường vụ đoàn cấp tỉnh</a:t>
          </a:r>
          <a:r>
            <a:rPr lang="vi-VN" smtClean="0"/>
            <a:t> được duyệt và các ban chuyên môn được phân công chủ trì các công việc chuẩn bị tổ chức đại hội</a:t>
          </a:r>
          <a:endParaRPr lang="en-US"/>
        </a:p>
      </dgm:t>
    </dgm:pt>
    <dgm:pt modelId="{582DBFA9-3AA2-4523-87FB-C4D20ED1ED0D}" type="sibTrans" cxnId="{4F25FEC0-5D5C-4382-93F4-F0E54ADA5DDB}">
      <dgm:prSet/>
      <dgm:spPr/>
      <dgm:t>
        <a:bodyPr/>
        <a:lstStyle/>
        <a:p>
          <a:endParaRPr lang="en-US"/>
        </a:p>
      </dgm:t>
    </dgm:pt>
    <dgm:pt modelId="{9E052C57-EFE2-4B64-80A7-99FDC25014DD}" type="parTrans" cxnId="{4F25FEC0-5D5C-4382-93F4-F0E54ADA5DDB}">
      <dgm:prSet/>
      <dgm:spPr/>
      <dgm:t>
        <a:bodyPr/>
        <a:lstStyle/>
        <a:p>
          <a:endParaRPr lang="en-US"/>
        </a:p>
      </dgm:t>
    </dgm:pt>
    <dgm:pt modelId="{DDF87943-9C62-4727-98FB-5E95E4ABAF27}" type="pres">
      <dgm:prSet presAssocID="{504852AB-FAA3-491E-AA95-0CE79B0E6D18}" presName="hierChild1" presStyleCnt="0">
        <dgm:presLayoutVars>
          <dgm:chPref val="1"/>
          <dgm:dir/>
          <dgm:animOne val="branch"/>
          <dgm:animLvl val="lvl"/>
          <dgm:resizeHandles/>
        </dgm:presLayoutVars>
      </dgm:prSet>
      <dgm:spPr/>
      <dgm:t>
        <a:bodyPr/>
        <a:lstStyle/>
        <a:p>
          <a:endParaRPr lang="en-US"/>
        </a:p>
      </dgm:t>
    </dgm:pt>
    <dgm:pt modelId="{ED115393-3E4D-4FF3-8D50-452A0E8DB9D9}" type="pres">
      <dgm:prSet presAssocID="{452FDC73-EA83-4264-BB22-FF6DD8B9C3B8}" presName="hierRoot1" presStyleCnt="0"/>
      <dgm:spPr/>
    </dgm:pt>
    <dgm:pt modelId="{817B50F7-453C-4B30-90F1-ACA4F7EBF737}" type="pres">
      <dgm:prSet presAssocID="{452FDC73-EA83-4264-BB22-FF6DD8B9C3B8}" presName="composite" presStyleCnt="0"/>
      <dgm:spPr/>
    </dgm:pt>
    <dgm:pt modelId="{6FAF63B1-B63B-4432-A444-7766F1914ACE}" type="pres">
      <dgm:prSet presAssocID="{452FDC73-EA83-4264-BB22-FF6DD8B9C3B8}" presName="background" presStyleLbl="node0" presStyleIdx="0" presStyleCnt="1"/>
      <dgm:spPr/>
    </dgm:pt>
    <dgm:pt modelId="{25E868E6-4617-44CC-936D-E28EA4D20A9F}" type="pres">
      <dgm:prSet presAssocID="{452FDC73-EA83-4264-BB22-FF6DD8B9C3B8}" presName="text" presStyleLbl="fgAcc0" presStyleIdx="0" presStyleCnt="1" custLinFactNeighborX="-2014" custLinFactNeighborY="-2625">
        <dgm:presLayoutVars>
          <dgm:chPref val="3"/>
        </dgm:presLayoutVars>
      </dgm:prSet>
      <dgm:spPr/>
      <dgm:t>
        <a:bodyPr/>
        <a:lstStyle/>
        <a:p>
          <a:endParaRPr lang="en-US"/>
        </a:p>
      </dgm:t>
    </dgm:pt>
    <dgm:pt modelId="{AFB4019C-D7D4-4921-84C1-28C831D8382F}" type="pres">
      <dgm:prSet presAssocID="{452FDC73-EA83-4264-BB22-FF6DD8B9C3B8}" presName="hierChild2" presStyleCnt="0"/>
      <dgm:spPr/>
    </dgm:pt>
    <dgm:pt modelId="{051067ED-15DA-4A2C-95FE-72CD667AF45F}" type="pres">
      <dgm:prSet presAssocID="{5A3CA485-46FA-4C56-9432-70ACBACDA55A}" presName="Name10" presStyleLbl="parChTrans1D2" presStyleIdx="0" presStyleCnt="3"/>
      <dgm:spPr/>
      <dgm:t>
        <a:bodyPr/>
        <a:lstStyle/>
        <a:p>
          <a:endParaRPr lang="en-US"/>
        </a:p>
      </dgm:t>
    </dgm:pt>
    <dgm:pt modelId="{DAC4A19F-EDE7-4D41-B551-59BE257AA8E4}" type="pres">
      <dgm:prSet presAssocID="{CF6DBE78-18F2-4991-86E0-B02D115870A6}" presName="hierRoot2" presStyleCnt="0"/>
      <dgm:spPr/>
    </dgm:pt>
    <dgm:pt modelId="{22AAE2C4-C38B-4A76-B4D6-99374DEEA891}" type="pres">
      <dgm:prSet presAssocID="{CF6DBE78-18F2-4991-86E0-B02D115870A6}" presName="composite2" presStyleCnt="0"/>
      <dgm:spPr/>
    </dgm:pt>
    <dgm:pt modelId="{15BA5EA0-D9DB-4142-BCAD-36049FE7A211}" type="pres">
      <dgm:prSet presAssocID="{CF6DBE78-18F2-4991-86E0-B02D115870A6}" presName="background2" presStyleLbl="node2" presStyleIdx="0" presStyleCnt="3"/>
      <dgm:spPr/>
    </dgm:pt>
    <dgm:pt modelId="{A89E6C88-D28E-46C4-B17D-4B71F8011B81}" type="pres">
      <dgm:prSet presAssocID="{CF6DBE78-18F2-4991-86E0-B02D115870A6}" presName="text2" presStyleLbl="fgAcc2" presStyleIdx="0" presStyleCnt="3">
        <dgm:presLayoutVars>
          <dgm:chPref val="3"/>
        </dgm:presLayoutVars>
      </dgm:prSet>
      <dgm:spPr/>
      <dgm:t>
        <a:bodyPr/>
        <a:lstStyle/>
        <a:p>
          <a:endParaRPr lang="en-US"/>
        </a:p>
      </dgm:t>
    </dgm:pt>
    <dgm:pt modelId="{15061F8C-44D2-4745-8BE2-56E1CA30812F}" type="pres">
      <dgm:prSet presAssocID="{CF6DBE78-18F2-4991-86E0-B02D115870A6}" presName="hierChild3" presStyleCnt="0"/>
      <dgm:spPr/>
    </dgm:pt>
    <dgm:pt modelId="{6AB9CE87-0B17-4530-88AF-8133F3F36860}" type="pres">
      <dgm:prSet presAssocID="{56409202-68BD-44A2-8D73-E7F58C806115}" presName="Name10" presStyleLbl="parChTrans1D2" presStyleIdx="1" presStyleCnt="3"/>
      <dgm:spPr/>
      <dgm:t>
        <a:bodyPr/>
        <a:lstStyle/>
        <a:p>
          <a:endParaRPr lang="en-US"/>
        </a:p>
      </dgm:t>
    </dgm:pt>
    <dgm:pt modelId="{19FCCB00-51A3-4672-896C-92B28FC57C91}" type="pres">
      <dgm:prSet presAssocID="{0EA6E862-B184-4106-93EC-DA72DEEE452E}" presName="hierRoot2" presStyleCnt="0"/>
      <dgm:spPr/>
    </dgm:pt>
    <dgm:pt modelId="{3E15097E-3062-42AA-838E-219D182ACBC9}" type="pres">
      <dgm:prSet presAssocID="{0EA6E862-B184-4106-93EC-DA72DEEE452E}" presName="composite2" presStyleCnt="0"/>
      <dgm:spPr/>
    </dgm:pt>
    <dgm:pt modelId="{ED6807AD-BB92-42D0-8CBF-49816418BDF7}" type="pres">
      <dgm:prSet presAssocID="{0EA6E862-B184-4106-93EC-DA72DEEE452E}" presName="background2" presStyleLbl="node2" presStyleIdx="1" presStyleCnt="3"/>
      <dgm:spPr/>
    </dgm:pt>
    <dgm:pt modelId="{F9FE1DA1-D7B4-4E67-8E67-BBEFB6AECDBF}" type="pres">
      <dgm:prSet presAssocID="{0EA6E862-B184-4106-93EC-DA72DEEE452E}" presName="text2" presStyleLbl="fgAcc2" presStyleIdx="1" presStyleCnt="3">
        <dgm:presLayoutVars>
          <dgm:chPref val="3"/>
        </dgm:presLayoutVars>
      </dgm:prSet>
      <dgm:spPr/>
      <dgm:t>
        <a:bodyPr/>
        <a:lstStyle/>
        <a:p>
          <a:endParaRPr lang="en-US"/>
        </a:p>
      </dgm:t>
    </dgm:pt>
    <dgm:pt modelId="{3CA35F0A-1F95-4900-A3F9-572369880037}" type="pres">
      <dgm:prSet presAssocID="{0EA6E862-B184-4106-93EC-DA72DEEE452E}" presName="hierChild3" presStyleCnt="0"/>
      <dgm:spPr/>
    </dgm:pt>
    <dgm:pt modelId="{F4004496-52F0-46B3-A97B-9321DA41EC85}" type="pres">
      <dgm:prSet presAssocID="{9E052C57-EFE2-4B64-80A7-99FDC25014DD}" presName="Name10" presStyleLbl="parChTrans1D2" presStyleIdx="2" presStyleCnt="3"/>
      <dgm:spPr/>
      <dgm:t>
        <a:bodyPr/>
        <a:lstStyle/>
        <a:p>
          <a:endParaRPr lang="en-US"/>
        </a:p>
      </dgm:t>
    </dgm:pt>
    <dgm:pt modelId="{1FEAB20C-232C-408D-9223-96F24EC1E6C0}" type="pres">
      <dgm:prSet presAssocID="{9FA73D7D-FD83-4AD2-BDA2-7A07C340968D}" presName="hierRoot2" presStyleCnt="0"/>
      <dgm:spPr/>
    </dgm:pt>
    <dgm:pt modelId="{22FC50B3-CB0B-41B5-92A0-8246D00BFED2}" type="pres">
      <dgm:prSet presAssocID="{9FA73D7D-FD83-4AD2-BDA2-7A07C340968D}" presName="composite2" presStyleCnt="0"/>
      <dgm:spPr/>
    </dgm:pt>
    <dgm:pt modelId="{5B5FDDDE-2854-45C2-8B01-00FE41E4789C}" type="pres">
      <dgm:prSet presAssocID="{9FA73D7D-FD83-4AD2-BDA2-7A07C340968D}" presName="background2" presStyleLbl="node2" presStyleIdx="2" presStyleCnt="3"/>
      <dgm:spPr/>
    </dgm:pt>
    <dgm:pt modelId="{7B7C65BD-3F2D-47DF-BE59-33416AB5742D}" type="pres">
      <dgm:prSet presAssocID="{9FA73D7D-FD83-4AD2-BDA2-7A07C340968D}" presName="text2" presStyleLbl="fgAcc2" presStyleIdx="2" presStyleCnt="3">
        <dgm:presLayoutVars>
          <dgm:chPref val="3"/>
        </dgm:presLayoutVars>
      </dgm:prSet>
      <dgm:spPr/>
      <dgm:t>
        <a:bodyPr/>
        <a:lstStyle/>
        <a:p>
          <a:endParaRPr lang="en-US"/>
        </a:p>
      </dgm:t>
    </dgm:pt>
    <dgm:pt modelId="{4C21BF64-B30A-43F2-BA5C-5202FA3AFE81}" type="pres">
      <dgm:prSet presAssocID="{9FA73D7D-FD83-4AD2-BDA2-7A07C340968D}" presName="hierChild3" presStyleCnt="0"/>
      <dgm:spPr/>
    </dgm:pt>
  </dgm:ptLst>
  <dgm:cxnLst>
    <dgm:cxn modelId="{5C81E82E-4F69-471C-B599-72584B477AF7}" srcId="{452FDC73-EA83-4264-BB22-FF6DD8B9C3B8}" destId="{CF6DBE78-18F2-4991-86E0-B02D115870A6}" srcOrd="0" destOrd="0" parTransId="{5A3CA485-46FA-4C56-9432-70ACBACDA55A}" sibTransId="{4E6342F5-97F3-447B-BAF6-E09386358AA4}"/>
    <dgm:cxn modelId="{D25C2DCD-4BE6-4F0A-8FE5-75D51185C6CF}" srcId="{452FDC73-EA83-4264-BB22-FF6DD8B9C3B8}" destId="{0EA6E862-B184-4106-93EC-DA72DEEE452E}" srcOrd="1" destOrd="0" parTransId="{56409202-68BD-44A2-8D73-E7F58C806115}" sibTransId="{16DC342F-C41B-40EA-9661-6CCC623534EC}"/>
    <dgm:cxn modelId="{7A58B3D8-835B-47A6-8BF2-30A15A7A4491}" type="presOf" srcId="{504852AB-FAA3-491E-AA95-0CE79B0E6D18}" destId="{DDF87943-9C62-4727-98FB-5E95E4ABAF27}" srcOrd="0" destOrd="0" presId="urn:microsoft.com/office/officeart/2005/8/layout/hierarchy1"/>
    <dgm:cxn modelId="{E953BC44-8E43-4E0F-9791-07E107FD3800}" type="presOf" srcId="{0EA6E862-B184-4106-93EC-DA72DEEE452E}" destId="{F9FE1DA1-D7B4-4E67-8E67-BBEFB6AECDBF}" srcOrd="0" destOrd="0" presId="urn:microsoft.com/office/officeart/2005/8/layout/hierarchy1"/>
    <dgm:cxn modelId="{6F667A89-B202-48BF-AE47-70340A0298B4}" type="presOf" srcId="{56409202-68BD-44A2-8D73-E7F58C806115}" destId="{6AB9CE87-0B17-4530-88AF-8133F3F36860}" srcOrd="0" destOrd="0" presId="urn:microsoft.com/office/officeart/2005/8/layout/hierarchy1"/>
    <dgm:cxn modelId="{4F25FEC0-5D5C-4382-93F4-F0E54ADA5DDB}" srcId="{452FDC73-EA83-4264-BB22-FF6DD8B9C3B8}" destId="{9FA73D7D-FD83-4AD2-BDA2-7A07C340968D}" srcOrd="2" destOrd="0" parTransId="{9E052C57-EFE2-4B64-80A7-99FDC25014DD}" sibTransId="{582DBFA9-3AA2-4523-87FB-C4D20ED1ED0D}"/>
    <dgm:cxn modelId="{746DADA8-CF40-4C4C-B8C3-01999A1F4A3F}" type="presOf" srcId="{CF6DBE78-18F2-4991-86E0-B02D115870A6}" destId="{A89E6C88-D28E-46C4-B17D-4B71F8011B81}" srcOrd="0" destOrd="0" presId="urn:microsoft.com/office/officeart/2005/8/layout/hierarchy1"/>
    <dgm:cxn modelId="{17AF8470-8C05-4086-BBBC-3B8951C24FB4}" type="presOf" srcId="{452FDC73-EA83-4264-BB22-FF6DD8B9C3B8}" destId="{25E868E6-4617-44CC-936D-E28EA4D20A9F}" srcOrd="0" destOrd="0" presId="urn:microsoft.com/office/officeart/2005/8/layout/hierarchy1"/>
    <dgm:cxn modelId="{56F167D6-DB77-4E57-8047-6721CA8910DE}" srcId="{504852AB-FAA3-491E-AA95-0CE79B0E6D18}" destId="{452FDC73-EA83-4264-BB22-FF6DD8B9C3B8}" srcOrd="0" destOrd="0" parTransId="{E75B8A64-685B-44AB-A501-2C241E1D1408}" sibTransId="{C2BC2A53-2D17-439F-A2A7-9B0F46055A9F}"/>
    <dgm:cxn modelId="{D4D1169D-DF38-45B5-B148-9DBB7B44AFAF}" type="presOf" srcId="{5A3CA485-46FA-4C56-9432-70ACBACDA55A}" destId="{051067ED-15DA-4A2C-95FE-72CD667AF45F}" srcOrd="0" destOrd="0" presId="urn:microsoft.com/office/officeart/2005/8/layout/hierarchy1"/>
    <dgm:cxn modelId="{898E8B43-0BB6-404D-B677-BD851DD4D158}" type="presOf" srcId="{9FA73D7D-FD83-4AD2-BDA2-7A07C340968D}" destId="{7B7C65BD-3F2D-47DF-BE59-33416AB5742D}" srcOrd="0" destOrd="0" presId="urn:microsoft.com/office/officeart/2005/8/layout/hierarchy1"/>
    <dgm:cxn modelId="{F7E21FB6-BCA9-484F-B6BB-5A450BA893FA}" type="presOf" srcId="{9E052C57-EFE2-4B64-80A7-99FDC25014DD}" destId="{F4004496-52F0-46B3-A97B-9321DA41EC85}" srcOrd="0" destOrd="0" presId="urn:microsoft.com/office/officeart/2005/8/layout/hierarchy1"/>
    <dgm:cxn modelId="{0FAC1DBC-72C6-4F4F-8F77-E2F49AAB17C8}" type="presParOf" srcId="{DDF87943-9C62-4727-98FB-5E95E4ABAF27}" destId="{ED115393-3E4D-4FF3-8D50-452A0E8DB9D9}" srcOrd="0" destOrd="0" presId="urn:microsoft.com/office/officeart/2005/8/layout/hierarchy1"/>
    <dgm:cxn modelId="{A9849AF4-6769-43C0-BD4A-629760B43568}" type="presParOf" srcId="{ED115393-3E4D-4FF3-8D50-452A0E8DB9D9}" destId="{817B50F7-453C-4B30-90F1-ACA4F7EBF737}" srcOrd="0" destOrd="0" presId="urn:microsoft.com/office/officeart/2005/8/layout/hierarchy1"/>
    <dgm:cxn modelId="{D09C9FD7-764D-4777-A542-47A18BC88863}" type="presParOf" srcId="{817B50F7-453C-4B30-90F1-ACA4F7EBF737}" destId="{6FAF63B1-B63B-4432-A444-7766F1914ACE}" srcOrd="0" destOrd="0" presId="urn:microsoft.com/office/officeart/2005/8/layout/hierarchy1"/>
    <dgm:cxn modelId="{9666A0BB-249C-49F3-8DF9-A1B8A0FCDB85}" type="presParOf" srcId="{817B50F7-453C-4B30-90F1-ACA4F7EBF737}" destId="{25E868E6-4617-44CC-936D-E28EA4D20A9F}" srcOrd="1" destOrd="0" presId="urn:microsoft.com/office/officeart/2005/8/layout/hierarchy1"/>
    <dgm:cxn modelId="{6E501CF6-4555-4685-9ABF-CEEA840A1D22}" type="presParOf" srcId="{ED115393-3E4D-4FF3-8D50-452A0E8DB9D9}" destId="{AFB4019C-D7D4-4921-84C1-28C831D8382F}" srcOrd="1" destOrd="0" presId="urn:microsoft.com/office/officeart/2005/8/layout/hierarchy1"/>
    <dgm:cxn modelId="{9C847095-D554-43A6-8BD8-8341BEEDEF8C}" type="presParOf" srcId="{AFB4019C-D7D4-4921-84C1-28C831D8382F}" destId="{051067ED-15DA-4A2C-95FE-72CD667AF45F}" srcOrd="0" destOrd="0" presId="urn:microsoft.com/office/officeart/2005/8/layout/hierarchy1"/>
    <dgm:cxn modelId="{BE7CB114-304B-4D85-A95C-6C873C148370}" type="presParOf" srcId="{AFB4019C-D7D4-4921-84C1-28C831D8382F}" destId="{DAC4A19F-EDE7-4D41-B551-59BE257AA8E4}" srcOrd="1" destOrd="0" presId="urn:microsoft.com/office/officeart/2005/8/layout/hierarchy1"/>
    <dgm:cxn modelId="{8B68287F-76B1-4C7C-BB30-5454639BCE26}" type="presParOf" srcId="{DAC4A19F-EDE7-4D41-B551-59BE257AA8E4}" destId="{22AAE2C4-C38B-4A76-B4D6-99374DEEA891}" srcOrd="0" destOrd="0" presId="urn:microsoft.com/office/officeart/2005/8/layout/hierarchy1"/>
    <dgm:cxn modelId="{CFD441A1-C375-4A25-AE45-30C817E40352}" type="presParOf" srcId="{22AAE2C4-C38B-4A76-B4D6-99374DEEA891}" destId="{15BA5EA0-D9DB-4142-BCAD-36049FE7A211}" srcOrd="0" destOrd="0" presId="urn:microsoft.com/office/officeart/2005/8/layout/hierarchy1"/>
    <dgm:cxn modelId="{5D6B26BF-9A33-4389-A00B-2EEFE4E7D08C}" type="presParOf" srcId="{22AAE2C4-C38B-4A76-B4D6-99374DEEA891}" destId="{A89E6C88-D28E-46C4-B17D-4B71F8011B81}" srcOrd="1" destOrd="0" presId="urn:microsoft.com/office/officeart/2005/8/layout/hierarchy1"/>
    <dgm:cxn modelId="{BFCEF4EB-EDFA-4131-9ADD-118A7B6919B7}" type="presParOf" srcId="{DAC4A19F-EDE7-4D41-B551-59BE257AA8E4}" destId="{15061F8C-44D2-4745-8BE2-56E1CA30812F}" srcOrd="1" destOrd="0" presId="urn:microsoft.com/office/officeart/2005/8/layout/hierarchy1"/>
    <dgm:cxn modelId="{4D7B3739-7ED0-458D-8EF1-E2A64FDA0A9D}" type="presParOf" srcId="{AFB4019C-D7D4-4921-84C1-28C831D8382F}" destId="{6AB9CE87-0B17-4530-88AF-8133F3F36860}" srcOrd="2" destOrd="0" presId="urn:microsoft.com/office/officeart/2005/8/layout/hierarchy1"/>
    <dgm:cxn modelId="{72C6C4F2-B1F2-4A54-B779-4FD9998EAEA2}" type="presParOf" srcId="{AFB4019C-D7D4-4921-84C1-28C831D8382F}" destId="{19FCCB00-51A3-4672-896C-92B28FC57C91}" srcOrd="3" destOrd="0" presId="urn:microsoft.com/office/officeart/2005/8/layout/hierarchy1"/>
    <dgm:cxn modelId="{B2082554-347C-4520-964A-A2BF74BD3D68}" type="presParOf" srcId="{19FCCB00-51A3-4672-896C-92B28FC57C91}" destId="{3E15097E-3062-42AA-838E-219D182ACBC9}" srcOrd="0" destOrd="0" presId="urn:microsoft.com/office/officeart/2005/8/layout/hierarchy1"/>
    <dgm:cxn modelId="{686DC5A0-65C8-46C1-BBA9-C5965EA78320}" type="presParOf" srcId="{3E15097E-3062-42AA-838E-219D182ACBC9}" destId="{ED6807AD-BB92-42D0-8CBF-49816418BDF7}" srcOrd="0" destOrd="0" presId="urn:microsoft.com/office/officeart/2005/8/layout/hierarchy1"/>
    <dgm:cxn modelId="{D920444C-A3B2-4261-BF3D-9109D124F840}" type="presParOf" srcId="{3E15097E-3062-42AA-838E-219D182ACBC9}" destId="{F9FE1DA1-D7B4-4E67-8E67-BBEFB6AECDBF}" srcOrd="1" destOrd="0" presId="urn:microsoft.com/office/officeart/2005/8/layout/hierarchy1"/>
    <dgm:cxn modelId="{E948FE46-6F4B-4FD8-9A3A-97FFE6EF95E8}" type="presParOf" srcId="{19FCCB00-51A3-4672-896C-92B28FC57C91}" destId="{3CA35F0A-1F95-4900-A3F9-572369880037}" srcOrd="1" destOrd="0" presId="urn:microsoft.com/office/officeart/2005/8/layout/hierarchy1"/>
    <dgm:cxn modelId="{23E404A7-C890-4CCD-9071-FA1F9539AE66}" type="presParOf" srcId="{AFB4019C-D7D4-4921-84C1-28C831D8382F}" destId="{F4004496-52F0-46B3-A97B-9321DA41EC85}" srcOrd="4" destOrd="0" presId="urn:microsoft.com/office/officeart/2005/8/layout/hierarchy1"/>
    <dgm:cxn modelId="{07F5CFED-ACDE-4337-88F8-09D7A8A67C11}" type="presParOf" srcId="{AFB4019C-D7D4-4921-84C1-28C831D8382F}" destId="{1FEAB20C-232C-408D-9223-96F24EC1E6C0}" srcOrd="5" destOrd="0" presId="urn:microsoft.com/office/officeart/2005/8/layout/hierarchy1"/>
    <dgm:cxn modelId="{BB4BAD97-8B69-42D1-9E71-136DFD5F8292}" type="presParOf" srcId="{1FEAB20C-232C-408D-9223-96F24EC1E6C0}" destId="{22FC50B3-CB0B-41B5-92A0-8246D00BFED2}" srcOrd="0" destOrd="0" presId="urn:microsoft.com/office/officeart/2005/8/layout/hierarchy1"/>
    <dgm:cxn modelId="{A3D14A95-DEE0-4DBD-BDE7-8429EC5639A1}" type="presParOf" srcId="{22FC50B3-CB0B-41B5-92A0-8246D00BFED2}" destId="{5B5FDDDE-2854-45C2-8B01-00FE41E4789C}" srcOrd="0" destOrd="0" presId="urn:microsoft.com/office/officeart/2005/8/layout/hierarchy1"/>
    <dgm:cxn modelId="{6B388B08-D0E2-409B-BA1E-FD69AC524EA1}" type="presParOf" srcId="{22FC50B3-CB0B-41B5-92A0-8246D00BFED2}" destId="{7B7C65BD-3F2D-47DF-BE59-33416AB5742D}" srcOrd="1" destOrd="0" presId="urn:microsoft.com/office/officeart/2005/8/layout/hierarchy1"/>
    <dgm:cxn modelId="{73B5F997-B2F6-4D4B-B98D-1BEBF576A02E}" type="presParOf" srcId="{1FEAB20C-232C-408D-9223-96F24EC1E6C0}" destId="{4C21BF64-B30A-43F2-BA5C-5202FA3AFE8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04852AB-FAA3-491E-AA95-0CE79B0E6D1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52FDC73-EA83-4264-BB22-FF6DD8B9C3B8}">
      <dgm:prSet phldrT="[Text]"/>
      <dgm:spPr/>
      <dgm:t>
        <a:bodyPr/>
        <a:lstStyle/>
        <a:p>
          <a:r>
            <a:rPr lang="en-US" b="1" dirty="0" err="1" smtClean="0"/>
            <a:t>Thành</a:t>
          </a:r>
          <a:r>
            <a:rPr lang="en-US" b="1" dirty="0" smtClean="0"/>
            <a:t> </a:t>
          </a:r>
          <a:r>
            <a:rPr lang="en-US" b="1" dirty="0" err="1" smtClean="0"/>
            <a:t>phần</a:t>
          </a:r>
          <a:r>
            <a:rPr lang="en-US" b="1" dirty="0" smtClean="0"/>
            <a:t> </a:t>
          </a:r>
          <a:r>
            <a:rPr lang="en-US" b="1" dirty="0" err="1" smtClean="0"/>
            <a:t>duyệt</a:t>
          </a:r>
          <a:r>
            <a:rPr lang="en-US" b="1" dirty="0" smtClean="0"/>
            <a:t> </a:t>
          </a:r>
          <a:r>
            <a:rPr lang="en-US" b="1" dirty="0" err="1" smtClean="0"/>
            <a:t>Đại</a:t>
          </a:r>
          <a:r>
            <a:rPr lang="en-US" b="1" dirty="0" smtClean="0"/>
            <a:t> </a:t>
          </a:r>
          <a:r>
            <a:rPr lang="en-US" b="1" dirty="0" err="1" smtClean="0"/>
            <a:t>hội</a:t>
          </a:r>
          <a:r>
            <a:rPr lang="en-US" b="1" dirty="0" smtClean="0"/>
            <a:t> </a:t>
          </a:r>
          <a:r>
            <a:rPr lang="en-US" b="1" dirty="0" err="1" smtClean="0"/>
            <a:t>Đoàn</a:t>
          </a:r>
          <a:r>
            <a:rPr lang="en-US" b="1" dirty="0" smtClean="0"/>
            <a:t> </a:t>
          </a:r>
          <a:r>
            <a:rPr lang="en-US" b="1" dirty="0" err="1" smtClean="0"/>
            <a:t>cấp</a:t>
          </a:r>
          <a:r>
            <a:rPr lang="en-US" b="1" dirty="0" smtClean="0"/>
            <a:t> </a:t>
          </a:r>
          <a:r>
            <a:rPr lang="en-US" b="1" dirty="0" err="1" smtClean="0"/>
            <a:t>huyện</a:t>
          </a:r>
          <a:endParaRPr lang="en-US" b="1" dirty="0"/>
        </a:p>
      </dgm:t>
    </dgm:pt>
    <dgm:pt modelId="{E75B8A64-685B-44AB-A501-2C241E1D1408}" type="parTrans" cxnId="{56F167D6-DB77-4E57-8047-6721CA8910DE}">
      <dgm:prSet/>
      <dgm:spPr/>
      <dgm:t>
        <a:bodyPr/>
        <a:lstStyle/>
        <a:p>
          <a:endParaRPr lang="en-US"/>
        </a:p>
      </dgm:t>
    </dgm:pt>
    <dgm:pt modelId="{C2BC2A53-2D17-439F-A2A7-9B0F46055A9F}" type="sibTrans" cxnId="{56F167D6-DB77-4E57-8047-6721CA8910DE}">
      <dgm:prSet/>
      <dgm:spPr/>
      <dgm:t>
        <a:bodyPr/>
        <a:lstStyle/>
        <a:p>
          <a:endParaRPr lang="en-US"/>
        </a:p>
      </dgm:t>
    </dgm:pt>
    <dgm:pt modelId="{CF6DBE78-18F2-4991-86E0-B02D115870A6}">
      <dgm:prSet phldrT="[Text]"/>
      <dgm:spPr/>
      <dgm:t>
        <a:bodyPr/>
        <a:lstStyle/>
        <a:p>
          <a:r>
            <a:rPr lang="vi-VN" dirty="0" smtClean="0"/>
            <a:t>Đại diện Thường trực đoàn cấp tỉnh, các ban chuyên môn có liên quan, Văn phòng</a:t>
          </a:r>
          <a:endParaRPr lang="en-US" dirty="0"/>
        </a:p>
      </dgm:t>
    </dgm:pt>
    <dgm:pt modelId="{5A3CA485-46FA-4C56-9432-70ACBACDA55A}" type="parTrans" cxnId="{5C81E82E-4F69-471C-B599-72584B477AF7}">
      <dgm:prSet/>
      <dgm:spPr/>
      <dgm:t>
        <a:bodyPr/>
        <a:lstStyle/>
        <a:p>
          <a:endParaRPr lang="en-US"/>
        </a:p>
      </dgm:t>
    </dgm:pt>
    <dgm:pt modelId="{4E6342F5-97F3-447B-BAF6-E09386358AA4}" type="sibTrans" cxnId="{5C81E82E-4F69-471C-B599-72584B477AF7}">
      <dgm:prSet/>
      <dgm:spPr/>
      <dgm:t>
        <a:bodyPr/>
        <a:lstStyle/>
        <a:p>
          <a:endParaRPr lang="en-US"/>
        </a:p>
      </dgm:t>
    </dgm:pt>
    <dgm:pt modelId="{0EA6E862-B184-4106-93EC-DA72DEEE452E}">
      <dgm:prSet/>
      <dgm:spPr/>
      <dgm:t>
        <a:bodyPr/>
        <a:lstStyle/>
        <a:p>
          <a:r>
            <a:rPr lang="vi-VN" dirty="0" smtClean="0"/>
            <a:t>Đại diện Thường trực cấp ủy, đại diện các ban chuyên môn của cùng cấp đơn vị được duyệt</a:t>
          </a:r>
          <a:endParaRPr lang="en-US" dirty="0"/>
        </a:p>
      </dgm:t>
    </dgm:pt>
    <dgm:pt modelId="{56409202-68BD-44A2-8D73-E7F58C806115}" type="parTrans" cxnId="{D25C2DCD-4BE6-4F0A-8FE5-75D51185C6CF}">
      <dgm:prSet/>
      <dgm:spPr/>
      <dgm:t>
        <a:bodyPr/>
        <a:lstStyle/>
        <a:p>
          <a:endParaRPr lang="en-US"/>
        </a:p>
      </dgm:t>
    </dgm:pt>
    <dgm:pt modelId="{16DC342F-C41B-40EA-9661-6CCC623534EC}" type="sibTrans" cxnId="{D25C2DCD-4BE6-4F0A-8FE5-75D51185C6CF}">
      <dgm:prSet/>
      <dgm:spPr/>
      <dgm:t>
        <a:bodyPr/>
        <a:lstStyle/>
        <a:p>
          <a:endParaRPr lang="en-US"/>
        </a:p>
      </dgm:t>
    </dgm:pt>
    <dgm:pt modelId="{9FA73D7D-FD83-4AD2-BDA2-7A07C340968D}">
      <dgm:prSet/>
      <dgm:spPr/>
      <dgm:t>
        <a:bodyPr/>
        <a:lstStyle/>
        <a:p>
          <a:r>
            <a:rPr lang="vi-VN" dirty="0" smtClean="0"/>
            <a:t>Tập thể Ban Thường vụ đoàn cấp huyện được duyệt và các cán bộ cơ quan chuyên trách</a:t>
          </a:r>
          <a:endParaRPr lang="en-US" dirty="0"/>
        </a:p>
      </dgm:t>
    </dgm:pt>
    <dgm:pt modelId="{582DBFA9-3AA2-4523-87FB-C4D20ED1ED0D}" type="sibTrans" cxnId="{4F25FEC0-5D5C-4382-93F4-F0E54ADA5DDB}">
      <dgm:prSet/>
      <dgm:spPr/>
      <dgm:t>
        <a:bodyPr/>
        <a:lstStyle/>
        <a:p>
          <a:endParaRPr lang="en-US"/>
        </a:p>
      </dgm:t>
    </dgm:pt>
    <dgm:pt modelId="{9E052C57-EFE2-4B64-80A7-99FDC25014DD}" type="parTrans" cxnId="{4F25FEC0-5D5C-4382-93F4-F0E54ADA5DDB}">
      <dgm:prSet/>
      <dgm:spPr/>
      <dgm:t>
        <a:bodyPr/>
        <a:lstStyle/>
        <a:p>
          <a:endParaRPr lang="en-US"/>
        </a:p>
      </dgm:t>
    </dgm:pt>
    <dgm:pt modelId="{DDF87943-9C62-4727-98FB-5E95E4ABAF27}" type="pres">
      <dgm:prSet presAssocID="{504852AB-FAA3-491E-AA95-0CE79B0E6D18}" presName="hierChild1" presStyleCnt="0">
        <dgm:presLayoutVars>
          <dgm:chPref val="1"/>
          <dgm:dir/>
          <dgm:animOne val="branch"/>
          <dgm:animLvl val="lvl"/>
          <dgm:resizeHandles/>
        </dgm:presLayoutVars>
      </dgm:prSet>
      <dgm:spPr/>
      <dgm:t>
        <a:bodyPr/>
        <a:lstStyle/>
        <a:p>
          <a:endParaRPr lang="en-US"/>
        </a:p>
      </dgm:t>
    </dgm:pt>
    <dgm:pt modelId="{ED115393-3E4D-4FF3-8D50-452A0E8DB9D9}" type="pres">
      <dgm:prSet presAssocID="{452FDC73-EA83-4264-BB22-FF6DD8B9C3B8}" presName="hierRoot1" presStyleCnt="0"/>
      <dgm:spPr/>
    </dgm:pt>
    <dgm:pt modelId="{817B50F7-453C-4B30-90F1-ACA4F7EBF737}" type="pres">
      <dgm:prSet presAssocID="{452FDC73-EA83-4264-BB22-FF6DD8B9C3B8}" presName="composite" presStyleCnt="0"/>
      <dgm:spPr/>
    </dgm:pt>
    <dgm:pt modelId="{6FAF63B1-B63B-4432-A444-7766F1914ACE}" type="pres">
      <dgm:prSet presAssocID="{452FDC73-EA83-4264-BB22-FF6DD8B9C3B8}" presName="background" presStyleLbl="node0" presStyleIdx="0" presStyleCnt="1"/>
      <dgm:spPr/>
    </dgm:pt>
    <dgm:pt modelId="{25E868E6-4617-44CC-936D-E28EA4D20A9F}" type="pres">
      <dgm:prSet presAssocID="{452FDC73-EA83-4264-BB22-FF6DD8B9C3B8}" presName="text" presStyleLbl="fgAcc0" presStyleIdx="0" presStyleCnt="1" custLinFactNeighborX="-2014" custLinFactNeighborY="-2625">
        <dgm:presLayoutVars>
          <dgm:chPref val="3"/>
        </dgm:presLayoutVars>
      </dgm:prSet>
      <dgm:spPr/>
      <dgm:t>
        <a:bodyPr/>
        <a:lstStyle/>
        <a:p>
          <a:endParaRPr lang="en-US"/>
        </a:p>
      </dgm:t>
    </dgm:pt>
    <dgm:pt modelId="{AFB4019C-D7D4-4921-84C1-28C831D8382F}" type="pres">
      <dgm:prSet presAssocID="{452FDC73-EA83-4264-BB22-FF6DD8B9C3B8}" presName="hierChild2" presStyleCnt="0"/>
      <dgm:spPr/>
    </dgm:pt>
    <dgm:pt modelId="{051067ED-15DA-4A2C-95FE-72CD667AF45F}" type="pres">
      <dgm:prSet presAssocID="{5A3CA485-46FA-4C56-9432-70ACBACDA55A}" presName="Name10" presStyleLbl="parChTrans1D2" presStyleIdx="0" presStyleCnt="3"/>
      <dgm:spPr/>
      <dgm:t>
        <a:bodyPr/>
        <a:lstStyle/>
        <a:p>
          <a:endParaRPr lang="en-US"/>
        </a:p>
      </dgm:t>
    </dgm:pt>
    <dgm:pt modelId="{DAC4A19F-EDE7-4D41-B551-59BE257AA8E4}" type="pres">
      <dgm:prSet presAssocID="{CF6DBE78-18F2-4991-86E0-B02D115870A6}" presName="hierRoot2" presStyleCnt="0"/>
      <dgm:spPr/>
    </dgm:pt>
    <dgm:pt modelId="{22AAE2C4-C38B-4A76-B4D6-99374DEEA891}" type="pres">
      <dgm:prSet presAssocID="{CF6DBE78-18F2-4991-86E0-B02D115870A6}" presName="composite2" presStyleCnt="0"/>
      <dgm:spPr/>
    </dgm:pt>
    <dgm:pt modelId="{15BA5EA0-D9DB-4142-BCAD-36049FE7A211}" type="pres">
      <dgm:prSet presAssocID="{CF6DBE78-18F2-4991-86E0-B02D115870A6}" presName="background2" presStyleLbl="node2" presStyleIdx="0" presStyleCnt="3"/>
      <dgm:spPr/>
    </dgm:pt>
    <dgm:pt modelId="{A89E6C88-D28E-46C4-B17D-4B71F8011B81}" type="pres">
      <dgm:prSet presAssocID="{CF6DBE78-18F2-4991-86E0-B02D115870A6}" presName="text2" presStyleLbl="fgAcc2" presStyleIdx="0" presStyleCnt="3">
        <dgm:presLayoutVars>
          <dgm:chPref val="3"/>
        </dgm:presLayoutVars>
      </dgm:prSet>
      <dgm:spPr/>
      <dgm:t>
        <a:bodyPr/>
        <a:lstStyle/>
        <a:p>
          <a:endParaRPr lang="en-US"/>
        </a:p>
      </dgm:t>
    </dgm:pt>
    <dgm:pt modelId="{15061F8C-44D2-4745-8BE2-56E1CA30812F}" type="pres">
      <dgm:prSet presAssocID="{CF6DBE78-18F2-4991-86E0-B02D115870A6}" presName="hierChild3" presStyleCnt="0"/>
      <dgm:spPr/>
    </dgm:pt>
    <dgm:pt modelId="{6AB9CE87-0B17-4530-88AF-8133F3F36860}" type="pres">
      <dgm:prSet presAssocID="{56409202-68BD-44A2-8D73-E7F58C806115}" presName="Name10" presStyleLbl="parChTrans1D2" presStyleIdx="1" presStyleCnt="3"/>
      <dgm:spPr/>
      <dgm:t>
        <a:bodyPr/>
        <a:lstStyle/>
        <a:p>
          <a:endParaRPr lang="en-US"/>
        </a:p>
      </dgm:t>
    </dgm:pt>
    <dgm:pt modelId="{19FCCB00-51A3-4672-896C-92B28FC57C91}" type="pres">
      <dgm:prSet presAssocID="{0EA6E862-B184-4106-93EC-DA72DEEE452E}" presName="hierRoot2" presStyleCnt="0"/>
      <dgm:spPr/>
    </dgm:pt>
    <dgm:pt modelId="{3E15097E-3062-42AA-838E-219D182ACBC9}" type="pres">
      <dgm:prSet presAssocID="{0EA6E862-B184-4106-93EC-DA72DEEE452E}" presName="composite2" presStyleCnt="0"/>
      <dgm:spPr/>
    </dgm:pt>
    <dgm:pt modelId="{ED6807AD-BB92-42D0-8CBF-49816418BDF7}" type="pres">
      <dgm:prSet presAssocID="{0EA6E862-B184-4106-93EC-DA72DEEE452E}" presName="background2" presStyleLbl="node2" presStyleIdx="1" presStyleCnt="3"/>
      <dgm:spPr/>
    </dgm:pt>
    <dgm:pt modelId="{F9FE1DA1-D7B4-4E67-8E67-BBEFB6AECDBF}" type="pres">
      <dgm:prSet presAssocID="{0EA6E862-B184-4106-93EC-DA72DEEE452E}" presName="text2" presStyleLbl="fgAcc2" presStyleIdx="1" presStyleCnt="3">
        <dgm:presLayoutVars>
          <dgm:chPref val="3"/>
        </dgm:presLayoutVars>
      </dgm:prSet>
      <dgm:spPr/>
      <dgm:t>
        <a:bodyPr/>
        <a:lstStyle/>
        <a:p>
          <a:endParaRPr lang="en-US"/>
        </a:p>
      </dgm:t>
    </dgm:pt>
    <dgm:pt modelId="{3CA35F0A-1F95-4900-A3F9-572369880037}" type="pres">
      <dgm:prSet presAssocID="{0EA6E862-B184-4106-93EC-DA72DEEE452E}" presName="hierChild3" presStyleCnt="0"/>
      <dgm:spPr/>
    </dgm:pt>
    <dgm:pt modelId="{F4004496-52F0-46B3-A97B-9321DA41EC85}" type="pres">
      <dgm:prSet presAssocID="{9E052C57-EFE2-4B64-80A7-99FDC25014DD}" presName="Name10" presStyleLbl="parChTrans1D2" presStyleIdx="2" presStyleCnt="3"/>
      <dgm:spPr/>
      <dgm:t>
        <a:bodyPr/>
        <a:lstStyle/>
        <a:p>
          <a:endParaRPr lang="en-US"/>
        </a:p>
      </dgm:t>
    </dgm:pt>
    <dgm:pt modelId="{1FEAB20C-232C-408D-9223-96F24EC1E6C0}" type="pres">
      <dgm:prSet presAssocID="{9FA73D7D-FD83-4AD2-BDA2-7A07C340968D}" presName="hierRoot2" presStyleCnt="0"/>
      <dgm:spPr/>
    </dgm:pt>
    <dgm:pt modelId="{22FC50B3-CB0B-41B5-92A0-8246D00BFED2}" type="pres">
      <dgm:prSet presAssocID="{9FA73D7D-FD83-4AD2-BDA2-7A07C340968D}" presName="composite2" presStyleCnt="0"/>
      <dgm:spPr/>
    </dgm:pt>
    <dgm:pt modelId="{5B5FDDDE-2854-45C2-8B01-00FE41E4789C}" type="pres">
      <dgm:prSet presAssocID="{9FA73D7D-FD83-4AD2-BDA2-7A07C340968D}" presName="background2" presStyleLbl="node2" presStyleIdx="2" presStyleCnt="3"/>
      <dgm:spPr/>
    </dgm:pt>
    <dgm:pt modelId="{7B7C65BD-3F2D-47DF-BE59-33416AB5742D}" type="pres">
      <dgm:prSet presAssocID="{9FA73D7D-FD83-4AD2-BDA2-7A07C340968D}" presName="text2" presStyleLbl="fgAcc2" presStyleIdx="2" presStyleCnt="3">
        <dgm:presLayoutVars>
          <dgm:chPref val="3"/>
        </dgm:presLayoutVars>
      </dgm:prSet>
      <dgm:spPr/>
      <dgm:t>
        <a:bodyPr/>
        <a:lstStyle/>
        <a:p>
          <a:endParaRPr lang="en-US"/>
        </a:p>
      </dgm:t>
    </dgm:pt>
    <dgm:pt modelId="{4C21BF64-B30A-43F2-BA5C-5202FA3AFE81}" type="pres">
      <dgm:prSet presAssocID="{9FA73D7D-FD83-4AD2-BDA2-7A07C340968D}" presName="hierChild3" presStyleCnt="0"/>
      <dgm:spPr/>
    </dgm:pt>
  </dgm:ptLst>
  <dgm:cxnLst>
    <dgm:cxn modelId="{69A67E55-BC56-4B72-8E22-06C630857D4F}" type="presOf" srcId="{CF6DBE78-18F2-4991-86E0-B02D115870A6}" destId="{A89E6C88-D28E-46C4-B17D-4B71F8011B81}" srcOrd="0" destOrd="0" presId="urn:microsoft.com/office/officeart/2005/8/layout/hierarchy1"/>
    <dgm:cxn modelId="{5C81E82E-4F69-471C-B599-72584B477AF7}" srcId="{452FDC73-EA83-4264-BB22-FF6DD8B9C3B8}" destId="{CF6DBE78-18F2-4991-86E0-B02D115870A6}" srcOrd="0" destOrd="0" parTransId="{5A3CA485-46FA-4C56-9432-70ACBACDA55A}" sibTransId="{4E6342F5-97F3-447B-BAF6-E09386358AA4}"/>
    <dgm:cxn modelId="{824C28DD-764C-4974-9215-8671DB9BA186}" type="presOf" srcId="{5A3CA485-46FA-4C56-9432-70ACBACDA55A}" destId="{051067ED-15DA-4A2C-95FE-72CD667AF45F}" srcOrd="0" destOrd="0" presId="urn:microsoft.com/office/officeart/2005/8/layout/hierarchy1"/>
    <dgm:cxn modelId="{D25C2DCD-4BE6-4F0A-8FE5-75D51185C6CF}" srcId="{452FDC73-EA83-4264-BB22-FF6DD8B9C3B8}" destId="{0EA6E862-B184-4106-93EC-DA72DEEE452E}" srcOrd="1" destOrd="0" parTransId="{56409202-68BD-44A2-8D73-E7F58C806115}" sibTransId="{16DC342F-C41B-40EA-9661-6CCC623534EC}"/>
    <dgm:cxn modelId="{DF7D23F8-AC62-41C9-82BB-3F3F83A94DC7}" type="presOf" srcId="{9E052C57-EFE2-4B64-80A7-99FDC25014DD}" destId="{F4004496-52F0-46B3-A97B-9321DA41EC85}" srcOrd="0" destOrd="0" presId="urn:microsoft.com/office/officeart/2005/8/layout/hierarchy1"/>
    <dgm:cxn modelId="{4EDAB9B4-3D6F-4548-8A06-33D12F61F771}" type="presOf" srcId="{9FA73D7D-FD83-4AD2-BDA2-7A07C340968D}" destId="{7B7C65BD-3F2D-47DF-BE59-33416AB5742D}" srcOrd="0" destOrd="0" presId="urn:microsoft.com/office/officeart/2005/8/layout/hierarchy1"/>
    <dgm:cxn modelId="{4F25FEC0-5D5C-4382-93F4-F0E54ADA5DDB}" srcId="{452FDC73-EA83-4264-BB22-FF6DD8B9C3B8}" destId="{9FA73D7D-FD83-4AD2-BDA2-7A07C340968D}" srcOrd="2" destOrd="0" parTransId="{9E052C57-EFE2-4B64-80A7-99FDC25014DD}" sibTransId="{582DBFA9-3AA2-4523-87FB-C4D20ED1ED0D}"/>
    <dgm:cxn modelId="{6C269D12-C50D-4DC2-A018-75AFBB69F14B}" type="presOf" srcId="{504852AB-FAA3-491E-AA95-0CE79B0E6D18}" destId="{DDF87943-9C62-4727-98FB-5E95E4ABAF27}" srcOrd="0" destOrd="0" presId="urn:microsoft.com/office/officeart/2005/8/layout/hierarchy1"/>
    <dgm:cxn modelId="{56F167D6-DB77-4E57-8047-6721CA8910DE}" srcId="{504852AB-FAA3-491E-AA95-0CE79B0E6D18}" destId="{452FDC73-EA83-4264-BB22-FF6DD8B9C3B8}" srcOrd="0" destOrd="0" parTransId="{E75B8A64-685B-44AB-A501-2C241E1D1408}" sibTransId="{C2BC2A53-2D17-439F-A2A7-9B0F46055A9F}"/>
    <dgm:cxn modelId="{DAE50F9A-6D4F-4154-A1CF-B81C8C6199E3}" type="presOf" srcId="{452FDC73-EA83-4264-BB22-FF6DD8B9C3B8}" destId="{25E868E6-4617-44CC-936D-E28EA4D20A9F}" srcOrd="0" destOrd="0" presId="urn:microsoft.com/office/officeart/2005/8/layout/hierarchy1"/>
    <dgm:cxn modelId="{0A964B35-1679-4A5D-A3FD-9F6A5FA5FEB9}" type="presOf" srcId="{0EA6E862-B184-4106-93EC-DA72DEEE452E}" destId="{F9FE1DA1-D7B4-4E67-8E67-BBEFB6AECDBF}" srcOrd="0" destOrd="0" presId="urn:microsoft.com/office/officeart/2005/8/layout/hierarchy1"/>
    <dgm:cxn modelId="{78413571-3683-423B-B663-FBA5AE92B945}" type="presOf" srcId="{56409202-68BD-44A2-8D73-E7F58C806115}" destId="{6AB9CE87-0B17-4530-88AF-8133F3F36860}" srcOrd="0" destOrd="0" presId="urn:microsoft.com/office/officeart/2005/8/layout/hierarchy1"/>
    <dgm:cxn modelId="{AE2785B6-6D9B-42DE-B1A9-FD6FA3E7273C}" type="presParOf" srcId="{DDF87943-9C62-4727-98FB-5E95E4ABAF27}" destId="{ED115393-3E4D-4FF3-8D50-452A0E8DB9D9}" srcOrd="0" destOrd="0" presId="urn:microsoft.com/office/officeart/2005/8/layout/hierarchy1"/>
    <dgm:cxn modelId="{EBC24797-23C2-4607-85D7-10BA3CD51151}" type="presParOf" srcId="{ED115393-3E4D-4FF3-8D50-452A0E8DB9D9}" destId="{817B50F7-453C-4B30-90F1-ACA4F7EBF737}" srcOrd="0" destOrd="0" presId="urn:microsoft.com/office/officeart/2005/8/layout/hierarchy1"/>
    <dgm:cxn modelId="{FE4ED039-AA94-4F3E-A281-69E4CD914F37}" type="presParOf" srcId="{817B50F7-453C-4B30-90F1-ACA4F7EBF737}" destId="{6FAF63B1-B63B-4432-A444-7766F1914ACE}" srcOrd="0" destOrd="0" presId="urn:microsoft.com/office/officeart/2005/8/layout/hierarchy1"/>
    <dgm:cxn modelId="{E6429DEA-98D9-4D6F-827A-EF9D5BEDDDBC}" type="presParOf" srcId="{817B50F7-453C-4B30-90F1-ACA4F7EBF737}" destId="{25E868E6-4617-44CC-936D-E28EA4D20A9F}" srcOrd="1" destOrd="0" presId="urn:microsoft.com/office/officeart/2005/8/layout/hierarchy1"/>
    <dgm:cxn modelId="{F789C627-D5BD-4512-BE8E-3B3E357DC487}" type="presParOf" srcId="{ED115393-3E4D-4FF3-8D50-452A0E8DB9D9}" destId="{AFB4019C-D7D4-4921-84C1-28C831D8382F}" srcOrd="1" destOrd="0" presId="urn:microsoft.com/office/officeart/2005/8/layout/hierarchy1"/>
    <dgm:cxn modelId="{0127B2DB-60FB-4ED0-BE6F-FE600531238C}" type="presParOf" srcId="{AFB4019C-D7D4-4921-84C1-28C831D8382F}" destId="{051067ED-15DA-4A2C-95FE-72CD667AF45F}" srcOrd="0" destOrd="0" presId="urn:microsoft.com/office/officeart/2005/8/layout/hierarchy1"/>
    <dgm:cxn modelId="{FAC7355E-B4FD-4046-A330-E4E1551560D6}" type="presParOf" srcId="{AFB4019C-D7D4-4921-84C1-28C831D8382F}" destId="{DAC4A19F-EDE7-4D41-B551-59BE257AA8E4}" srcOrd="1" destOrd="0" presId="urn:microsoft.com/office/officeart/2005/8/layout/hierarchy1"/>
    <dgm:cxn modelId="{7DA328F0-9DDB-40F6-A01A-14D2F1F2423A}" type="presParOf" srcId="{DAC4A19F-EDE7-4D41-B551-59BE257AA8E4}" destId="{22AAE2C4-C38B-4A76-B4D6-99374DEEA891}" srcOrd="0" destOrd="0" presId="urn:microsoft.com/office/officeart/2005/8/layout/hierarchy1"/>
    <dgm:cxn modelId="{666E1C8D-0004-4FFB-BCC5-BAB8AE886CA1}" type="presParOf" srcId="{22AAE2C4-C38B-4A76-B4D6-99374DEEA891}" destId="{15BA5EA0-D9DB-4142-BCAD-36049FE7A211}" srcOrd="0" destOrd="0" presId="urn:microsoft.com/office/officeart/2005/8/layout/hierarchy1"/>
    <dgm:cxn modelId="{2335707F-3022-4B97-9054-C276A85BB62B}" type="presParOf" srcId="{22AAE2C4-C38B-4A76-B4D6-99374DEEA891}" destId="{A89E6C88-D28E-46C4-B17D-4B71F8011B81}" srcOrd="1" destOrd="0" presId="urn:microsoft.com/office/officeart/2005/8/layout/hierarchy1"/>
    <dgm:cxn modelId="{FCDA16D6-C049-4109-92B4-9140CAEB63C1}" type="presParOf" srcId="{DAC4A19F-EDE7-4D41-B551-59BE257AA8E4}" destId="{15061F8C-44D2-4745-8BE2-56E1CA30812F}" srcOrd="1" destOrd="0" presId="urn:microsoft.com/office/officeart/2005/8/layout/hierarchy1"/>
    <dgm:cxn modelId="{711F9F03-1801-408D-BF64-86E09205A48D}" type="presParOf" srcId="{AFB4019C-D7D4-4921-84C1-28C831D8382F}" destId="{6AB9CE87-0B17-4530-88AF-8133F3F36860}" srcOrd="2" destOrd="0" presId="urn:microsoft.com/office/officeart/2005/8/layout/hierarchy1"/>
    <dgm:cxn modelId="{822C0D4B-32DF-4837-8D21-AEDC62976B57}" type="presParOf" srcId="{AFB4019C-D7D4-4921-84C1-28C831D8382F}" destId="{19FCCB00-51A3-4672-896C-92B28FC57C91}" srcOrd="3" destOrd="0" presId="urn:microsoft.com/office/officeart/2005/8/layout/hierarchy1"/>
    <dgm:cxn modelId="{4620FAD6-8DAF-4394-9325-2ABD91BE8B0C}" type="presParOf" srcId="{19FCCB00-51A3-4672-896C-92B28FC57C91}" destId="{3E15097E-3062-42AA-838E-219D182ACBC9}" srcOrd="0" destOrd="0" presId="urn:microsoft.com/office/officeart/2005/8/layout/hierarchy1"/>
    <dgm:cxn modelId="{0D35908B-1619-4301-B589-54D38C45A86B}" type="presParOf" srcId="{3E15097E-3062-42AA-838E-219D182ACBC9}" destId="{ED6807AD-BB92-42D0-8CBF-49816418BDF7}" srcOrd="0" destOrd="0" presId="urn:microsoft.com/office/officeart/2005/8/layout/hierarchy1"/>
    <dgm:cxn modelId="{22C1DF39-D121-4233-89E8-74F747FF659C}" type="presParOf" srcId="{3E15097E-3062-42AA-838E-219D182ACBC9}" destId="{F9FE1DA1-D7B4-4E67-8E67-BBEFB6AECDBF}" srcOrd="1" destOrd="0" presId="urn:microsoft.com/office/officeart/2005/8/layout/hierarchy1"/>
    <dgm:cxn modelId="{F52CD3F4-0A15-443D-BE1C-ABC0372906AC}" type="presParOf" srcId="{19FCCB00-51A3-4672-896C-92B28FC57C91}" destId="{3CA35F0A-1F95-4900-A3F9-572369880037}" srcOrd="1" destOrd="0" presId="urn:microsoft.com/office/officeart/2005/8/layout/hierarchy1"/>
    <dgm:cxn modelId="{BB0EA85F-EA2E-446D-AB9F-7D14B040568A}" type="presParOf" srcId="{AFB4019C-D7D4-4921-84C1-28C831D8382F}" destId="{F4004496-52F0-46B3-A97B-9321DA41EC85}" srcOrd="4" destOrd="0" presId="urn:microsoft.com/office/officeart/2005/8/layout/hierarchy1"/>
    <dgm:cxn modelId="{1ED7706C-93E6-44DF-A7F2-80EBADE2A5A7}" type="presParOf" srcId="{AFB4019C-D7D4-4921-84C1-28C831D8382F}" destId="{1FEAB20C-232C-408D-9223-96F24EC1E6C0}" srcOrd="5" destOrd="0" presId="urn:microsoft.com/office/officeart/2005/8/layout/hierarchy1"/>
    <dgm:cxn modelId="{C69D57B2-85EA-4182-8DE4-791E18A9E5C5}" type="presParOf" srcId="{1FEAB20C-232C-408D-9223-96F24EC1E6C0}" destId="{22FC50B3-CB0B-41B5-92A0-8246D00BFED2}" srcOrd="0" destOrd="0" presId="urn:microsoft.com/office/officeart/2005/8/layout/hierarchy1"/>
    <dgm:cxn modelId="{69513423-8B9E-4732-B95B-BCD6D3BEC8E2}" type="presParOf" srcId="{22FC50B3-CB0B-41B5-92A0-8246D00BFED2}" destId="{5B5FDDDE-2854-45C2-8B01-00FE41E4789C}" srcOrd="0" destOrd="0" presId="urn:microsoft.com/office/officeart/2005/8/layout/hierarchy1"/>
    <dgm:cxn modelId="{DCFC3963-8D11-489E-85D5-014234DAA597}" type="presParOf" srcId="{22FC50B3-CB0B-41B5-92A0-8246D00BFED2}" destId="{7B7C65BD-3F2D-47DF-BE59-33416AB5742D}" srcOrd="1" destOrd="0" presId="urn:microsoft.com/office/officeart/2005/8/layout/hierarchy1"/>
    <dgm:cxn modelId="{6DB46737-6C79-414F-B458-B95BCE45FCBB}" type="presParOf" srcId="{1FEAB20C-232C-408D-9223-96F24EC1E6C0}" destId="{4C21BF64-B30A-43F2-BA5C-5202FA3AFE8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04852AB-FAA3-491E-AA95-0CE79B0E6D1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52FDC73-EA83-4264-BB22-FF6DD8B9C3B8}">
      <dgm:prSet phldrT="[Text]"/>
      <dgm:spPr/>
      <dgm:t>
        <a:bodyPr/>
        <a:lstStyle/>
        <a:p>
          <a:r>
            <a:rPr lang="en-US" b="1" dirty="0" err="1" smtClean="0"/>
            <a:t>Thành</a:t>
          </a:r>
          <a:r>
            <a:rPr lang="en-US" b="1" dirty="0" smtClean="0"/>
            <a:t> </a:t>
          </a:r>
          <a:r>
            <a:rPr lang="en-US" b="1" dirty="0" err="1" smtClean="0"/>
            <a:t>phần</a:t>
          </a:r>
          <a:r>
            <a:rPr lang="en-US" b="1" dirty="0" smtClean="0"/>
            <a:t> </a:t>
          </a:r>
          <a:r>
            <a:rPr lang="en-US" b="1" dirty="0" err="1" smtClean="0"/>
            <a:t>duyệt</a:t>
          </a:r>
          <a:r>
            <a:rPr lang="en-US" b="1" dirty="0" smtClean="0"/>
            <a:t> </a:t>
          </a:r>
          <a:r>
            <a:rPr lang="en-US" b="1" dirty="0" err="1" smtClean="0"/>
            <a:t>Đại</a:t>
          </a:r>
          <a:r>
            <a:rPr lang="en-US" b="1" dirty="0" smtClean="0"/>
            <a:t> </a:t>
          </a:r>
          <a:r>
            <a:rPr lang="en-US" b="1" dirty="0" err="1" smtClean="0"/>
            <a:t>hội</a:t>
          </a:r>
          <a:r>
            <a:rPr lang="en-US" b="1" dirty="0" smtClean="0"/>
            <a:t> </a:t>
          </a:r>
          <a:r>
            <a:rPr lang="en-US" b="1" dirty="0" err="1" smtClean="0"/>
            <a:t>Đoàn</a:t>
          </a:r>
          <a:r>
            <a:rPr lang="en-US" b="1" dirty="0" smtClean="0"/>
            <a:t> </a:t>
          </a:r>
          <a:r>
            <a:rPr lang="en-US" b="1" dirty="0" err="1" smtClean="0"/>
            <a:t>cấp</a:t>
          </a:r>
          <a:r>
            <a:rPr lang="en-US" b="1" dirty="0" smtClean="0"/>
            <a:t> </a:t>
          </a:r>
          <a:r>
            <a:rPr lang="en-US" b="1" dirty="0" err="1" smtClean="0"/>
            <a:t>cơ</a:t>
          </a:r>
          <a:r>
            <a:rPr lang="en-US" b="1" dirty="0" smtClean="0"/>
            <a:t> </a:t>
          </a:r>
          <a:r>
            <a:rPr lang="en-US" b="1" dirty="0" err="1" smtClean="0"/>
            <a:t>sở</a:t>
          </a:r>
          <a:endParaRPr lang="en-US" b="1" dirty="0"/>
        </a:p>
      </dgm:t>
    </dgm:pt>
    <dgm:pt modelId="{E75B8A64-685B-44AB-A501-2C241E1D1408}" type="parTrans" cxnId="{56F167D6-DB77-4E57-8047-6721CA8910DE}">
      <dgm:prSet/>
      <dgm:spPr/>
      <dgm:t>
        <a:bodyPr/>
        <a:lstStyle/>
        <a:p>
          <a:endParaRPr lang="en-US"/>
        </a:p>
      </dgm:t>
    </dgm:pt>
    <dgm:pt modelId="{C2BC2A53-2D17-439F-A2A7-9B0F46055A9F}" type="sibTrans" cxnId="{56F167D6-DB77-4E57-8047-6721CA8910DE}">
      <dgm:prSet/>
      <dgm:spPr/>
      <dgm:t>
        <a:bodyPr/>
        <a:lstStyle/>
        <a:p>
          <a:endParaRPr lang="en-US"/>
        </a:p>
      </dgm:t>
    </dgm:pt>
    <dgm:pt modelId="{CF6DBE78-18F2-4991-86E0-B02D115870A6}">
      <dgm:prSet phldrT="[Text]"/>
      <dgm:spPr/>
      <dgm:t>
        <a:bodyPr/>
        <a:lstStyle/>
        <a:p>
          <a:r>
            <a:rPr lang="vi-VN" dirty="0" smtClean="0"/>
            <a:t>Đại diện Thường trực hoặc Ban Thường vụ đoàn cấp huyện</a:t>
          </a:r>
          <a:endParaRPr lang="en-US" dirty="0"/>
        </a:p>
      </dgm:t>
    </dgm:pt>
    <dgm:pt modelId="{5A3CA485-46FA-4C56-9432-70ACBACDA55A}" type="parTrans" cxnId="{5C81E82E-4F69-471C-B599-72584B477AF7}">
      <dgm:prSet/>
      <dgm:spPr/>
      <dgm:t>
        <a:bodyPr/>
        <a:lstStyle/>
        <a:p>
          <a:endParaRPr lang="en-US"/>
        </a:p>
      </dgm:t>
    </dgm:pt>
    <dgm:pt modelId="{4E6342F5-97F3-447B-BAF6-E09386358AA4}" type="sibTrans" cxnId="{5C81E82E-4F69-471C-B599-72584B477AF7}">
      <dgm:prSet/>
      <dgm:spPr/>
      <dgm:t>
        <a:bodyPr/>
        <a:lstStyle/>
        <a:p>
          <a:endParaRPr lang="en-US"/>
        </a:p>
      </dgm:t>
    </dgm:pt>
    <dgm:pt modelId="{0EA6E862-B184-4106-93EC-DA72DEEE452E}">
      <dgm:prSet/>
      <dgm:spPr/>
      <dgm:t>
        <a:bodyPr/>
        <a:lstStyle/>
        <a:p>
          <a:r>
            <a:rPr lang="vi-VN" dirty="0" smtClean="0"/>
            <a:t>Đại diện Ban Thường vụ cấp ủy cùng cấp đơn vị được duyệt</a:t>
          </a:r>
          <a:endParaRPr lang="en-US" dirty="0"/>
        </a:p>
      </dgm:t>
    </dgm:pt>
    <dgm:pt modelId="{56409202-68BD-44A2-8D73-E7F58C806115}" type="parTrans" cxnId="{D25C2DCD-4BE6-4F0A-8FE5-75D51185C6CF}">
      <dgm:prSet/>
      <dgm:spPr/>
      <dgm:t>
        <a:bodyPr/>
        <a:lstStyle/>
        <a:p>
          <a:endParaRPr lang="en-US"/>
        </a:p>
      </dgm:t>
    </dgm:pt>
    <dgm:pt modelId="{16DC342F-C41B-40EA-9661-6CCC623534EC}" type="sibTrans" cxnId="{D25C2DCD-4BE6-4F0A-8FE5-75D51185C6CF}">
      <dgm:prSet/>
      <dgm:spPr/>
      <dgm:t>
        <a:bodyPr/>
        <a:lstStyle/>
        <a:p>
          <a:endParaRPr lang="en-US"/>
        </a:p>
      </dgm:t>
    </dgm:pt>
    <dgm:pt modelId="{9FA73D7D-FD83-4AD2-BDA2-7A07C340968D}">
      <dgm:prSet custT="1"/>
      <dgm:spPr/>
      <dgm:t>
        <a:bodyPr/>
        <a:lstStyle/>
        <a:p>
          <a:r>
            <a:rPr lang="vi-VN" sz="1200" dirty="0" smtClean="0"/>
            <a:t>Tập thể Ban Thường vụ đoàn cơ sở </a:t>
          </a:r>
          <a:r>
            <a:rPr lang="vi-VN" sz="1200" i="1" dirty="0" smtClean="0"/>
            <a:t>(tập thể Ban Chấp hành đối với Chi đoàn cơ sở)</a:t>
          </a:r>
          <a:endParaRPr lang="en-US" sz="1200" dirty="0"/>
        </a:p>
      </dgm:t>
    </dgm:pt>
    <dgm:pt modelId="{582DBFA9-3AA2-4523-87FB-C4D20ED1ED0D}" type="sibTrans" cxnId="{4F25FEC0-5D5C-4382-93F4-F0E54ADA5DDB}">
      <dgm:prSet/>
      <dgm:spPr/>
      <dgm:t>
        <a:bodyPr/>
        <a:lstStyle/>
        <a:p>
          <a:endParaRPr lang="en-US"/>
        </a:p>
      </dgm:t>
    </dgm:pt>
    <dgm:pt modelId="{9E052C57-EFE2-4B64-80A7-99FDC25014DD}" type="parTrans" cxnId="{4F25FEC0-5D5C-4382-93F4-F0E54ADA5DDB}">
      <dgm:prSet/>
      <dgm:spPr/>
      <dgm:t>
        <a:bodyPr/>
        <a:lstStyle/>
        <a:p>
          <a:endParaRPr lang="en-US"/>
        </a:p>
      </dgm:t>
    </dgm:pt>
    <dgm:pt modelId="{DDF87943-9C62-4727-98FB-5E95E4ABAF27}" type="pres">
      <dgm:prSet presAssocID="{504852AB-FAA3-491E-AA95-0CE79B0E6D18}" presName="hierChild1" presStyleCnt="0">
        <dgm:presLayoutVars>
          <dgm:chPref val="1"/>
          <dgm:dir/>
          <dgm:animOne val="branch"/>
          <dgm:animLvl val="lvl"/>
          <dgm:resizeHandles/>
        </dgm:presLayoutVars>
      </dgm:prSet>
      <dgm:spPr/>
      <dgm:t>
        <a:bodyPr/>
        <a:lstStyle/>
        <a:p>
          <a:endParaRPr lang="en-US"/>
        </a:p>
      </dgm:t>
    </dgm:pt>
    <dgm:pt modelId="{ED115393-3E4D-4FF3-8D50-452A0E8DB9D9}" type="pres">
      <dgm:prSet presAssocID="{452FDC73-EA83-4264-BB22-FF6DD8B9C3B8}" presName="hierRoot1" presStyleCnt="0"/>
      <dgm:spPr/>
    </dgm:pt>
    <dgm:pt modelId="{817B50F7-453C-4B30-90F1-ACA4F7EBF737}" type="pres">
      <dgm:prSet presAssocID="{452FDC73-EA83-4264-BB22-FF6DD8B9C3B8}" presName="composite" presStyleCnt="0"/>
      <dgm:spPr/>
    </dgm:pt>
    <dgm:pt modelId="{6FAF63B1-B63B-4432-A444-7766F1914ACE}" type="pres">
      <dgm:prSet presAssocID="{452FDC73-EA83-4264-BB22-FF6DD8B9C3B8}" presName="background" presStyleLbl="node0" presStyleIdx="0" presStyleCnt="1"/>
      <dgm:spPr/>
    </dgm:pt>
    <dgm:pt modelId="{25E868E6-4617-44CC-936D-E28EA4D20A9F}" type="pres">
      <dgm:prSet presAssocID="{452FDC73-EA83-4264-BB22-FF6DD8B9C3B8}" presName="text" presStyleLbl="fgAcc0" presStyleIdx="0" presStyleCnt="1" custLinFactNeighborX="-2014" custLinFactNeighborY="-2625">
        <dgm:presLayoutVars>
          <dgm:chPref val="3"/>
        </dgm:presLayoutVars>
      </dgm:prSet>
      <dgm:spPr/>
      <dgm:t>
        <a:bodyPr/>
        <a:lstStyle/>
        <a:p>
          <a:endParaRPr lang="en-US"/>
        </a:p>
      </dgm:t>
    </dgm:pt>
    <dgm:pt modelId="{AFB4019C-D7D4-4921-84C1-28C831D8382F}" type="pres">
      <dgm:prSet presAssocID="{452FDC73-EA83-4264-BB22-FF6DD8B9C3B8}" presName="hierChild2" presStyleCnt="0"/>
      <dgm:spPr/>
    </dgm:pt>
    <dgm:pt modelId="{051067ED-15DA-4A2C-95FE-72CD667AF45F}" type="pres">
      <dgm:prSet presAssocID="{5A3CA485-46FA-4C56-9432-70ACBACDA55A}" presName="Name10" presStyleLbl="parChTrans1D2" presStyleIdx="0" presStyleCnt="3"/>
      <dgm:spPr/>
      <dgm:t>
        <a:bodyPr/>
        <a:lstStyle/>
        <a:p>
          <a:endParaRPr lang="en-US"/>
        </a:p>
      </dgm:t>
    </dgm:pt>
    <dgm:pt modelId="{DAC4A19F-EDE7-4D41-B551-59BE257AA8E4}" type="pres">
      <dgm:prSet presAssocID="{CF6DBE78-18F2-4991-86E0-B02D115870A6}" presName="hierRoot2" presStyleCnt="0"/>
      <dgm:spPr/>
    </dgm:pt>
    <dgm:pt modelId="{22AAE2C4-C38B-4A76-B4D6-99374DEEA891}" type="pres">
      <dgm:prSet presAssocID="{CF6DBE78-18F2-4991-86E0-B02D115870A6}" presName="composite2" presStyleCnt="0"/>
      <dgm:spPr/>
    </dgm:pt>
    <dgm:pt modelId="{15BA5EA0-D9DB-4142-BCAD-36049FE7A211}" type="pres">
      <dgm:prSet presAssocID="{CF6DBE78-18F2-4991-86E0-B02D115870A6}" presName="background2" presStyleLbl="node2" presStyleIdx="0" presStyleCnt="3"/>
      <dgm:spPr/>
    </dgm:pt>
    <dgm:pt modelId="{A89E6C88-D28E-46C4-B17D-4B71F8011B81}" type="pres">
      <dgm:prSet presAssocID="{CF6DBE78-18F2-4991-86E0-B02D115870A6}" presName="text2" presStyleLbl="fgAcc2" presStyleIdx="0" presStyleCnt="3" custLinFactNeighborX="1667">
        <dgm:presLayoutVars>
          <dgm:chPref val="3"/>
        </dgm:presLayoutVars>
      </dgm:prSet>
      <dgm:spPr/>
      <dgm:t>
        <a:bodyPr/>
        <a:lstStyle/>
        <a:p>
          <a:endParaRPr lang="en-US"/>
        </a:p>
      </dgm:t>
    </dgm:pt>
    <dgm:pt modelId="{15061F8C-44D2-4745-8BE2-56E1CA30812F}" type="pres">
      <dgm:prSet presAssocID="{CF6DBE78-18F2-4991-86E0-B02D115870A6}" presName="hierChild3" presStyleCnt="0"/>
      <dgm:spPr/>
    </dgm:pt>
    <dgm:pt modelId="{6AB9CE87-0B17-4530-88AF-8133F3F36860}" type="pres">
      <dgm:prSet presAssocID="{56409202-68BD-44A2-8D73-E7F58C806115}" presName="Name10" presStyleLbl="parChTrans1D2" presStyleIdx="1" presStyleCnt="3"/>
      <dgm:spPr/>
      <dgm:t>
        <a:bodyPr/>
        <a:lstStyle/>
        <a:p>
          <a:endParaRPr lang="en-US"/>
        </a:p>
      </dgm:t>
    </dgm:pt>
    <dgm:pt modelId="{19FCCB00-51A3-4672-896C-92B28FC57C91}" type="pres">
      <dgm:prSet presAssocID="{0EA6E862-B184-4106-93EC-DA72DEEE452E}" presName="hierRoot2" presStyleCnt="0"/>
      <dgm:spPr/>
    </dgm:pt>
    <dgm:pt modelId="{3E15097E-3062-42AA-838E-219D182ACBC9}" type="pres">
      <dgm:prSet presAssocID="{0EA6E862-B184-4106-93EC-DA72DEEE452E}" presName="composite2" presStyleCnt="0"/>
      <dgm:spPr/>
    </dgm:pt>
    <dgm:pt modelId="{ED6807AD-BB92-42D0-8CBF-49816418BDF7}" type="pres">
      <dgm:prSet presAssocID="{0EA6E862-B184-4106-93EC-DA72DEEE452E}" presName="background2" presStyleLbl="node2" presStyleIdx="1" presStyleCnt="3"/>
      <dgm:spPr/>
    </dgm:pt>
    <dgm:pt modelId="{F9FE1DA1-D7B4-4E67-8E67-BBEFB6AECDBF}" type="pres">
      <dgm:prSet presAssocID="{0EA6E862-B184-4106-93EC-DA72DEEE452E}" presName="text2" presStyleLbl="fgAcc2" presStyleIdx="1" presStyleCnt="3">
        <dgm:presLayoutVars>
          <dgm:chPref val="3"/>
        </dgm:presLayoutVars>
      </dgm:prSet>
      <dgm:spPr/>
      <dgm:t>
        <a:bodyPr/>
        <a:lstStyle/>
        <a:p>
          <a:endParaRPr lang="en-US"/>
        </a:p>
      </dgm:t>
    </dgm:pt>
    <dgm:pt modelId="{3CA35F0A-1F95-4900-A3F9-572369880037}" type="pres">
      <dgm:prSet presAssocID="{0EA6E862-B184-4106-93EC-DA72DEEE452E}" presName="hierChild3" presStyleCnt="0"/>
      <dgm:spPr/>
    </dgm:pt>
    <dgm:pt modelId="{F4004496-52F0-46B3-A97B-9321DA41EC85}" type="pres">
      <dgm:prSet presAssocID="{9E052C57-EFE2-4B64-80A7-99FDC25014DD}" presName="Name10" presStyleLbl="parChTrans1D2" presStyleIdx="2" presStyleCnt="3"/>
      <dgm:spPr/>
      <dgm:t>
        <a:bodyPr/>
        <a:lstStyle/>
        <a:p>
          <a:endParaRPr lang="en-US"/>
        </a:p>
      </dgm:t>
    </dgm:pt>
    <dgm:pt modelId="{1FEAB20C-232C-408D-9223-96F24EC1E6C0}" type="pres">
      <dgm:prSet presAssocID="{9FA73D7D-FD83-4AD2-BDA2-7A07C340968D}" presName="hierRoot2" presStyleCnt="0"/>
      <dgm:spPr/>
    </dgm:pt>
    <dgm:pt modelId="{22FC50B3-CB0B-41B5-92A0-8246D00BFED2}" type="pres">
      <dgm:prSet presAssocID="{9FA73D7D-FD83-4AD2-BDA2-7A07C340968D}" presName="composite2" presStyleCnt="0"/>
      <dgm:spPr/>
    </dgm:pt>
    <dgm:pt modelId="{5B5FDDDE-2854-45C2-8B01-00FE41E4789C}" type="pres">
      <dgm:prSet presAssocID="{9FA73D7D-FD83-4AD2-BDA2-7A07C340968D}" presName="background2" presStyleLbl="node2" presStyleIdx="2" presStyleCnt="3"/>
      <dgm:spPr/>
    </dgm:pt>
    <dgm:pt modelId="{7B7C65BD-3F2D-47DF-BE59-33416AB5742D}" type="pres">
      <dgm:prSet presAssocID="{9FA73D7D-FD83-4AD2-BDA2-7A07C340968D}" presName="text2" presStyleLbl="fgAcc2" presStyleIdx="2" presStyleCnt="3">
        <dgm:presLayoutVars>
          <dgm:chPref val="3"/>
        </dgm:presLayoutVars>
      </dgm:prSet>
      <dgm:spPr/>
      <dgm:t>
        <a:bodyPr/>
        <a:lstStyle/>
        <a:p>
          <a:endParaRPr lang="en-US"/>
        </a:p>
      </dgm:t>
    </dgm:pt>
    <dgm:pt modelId="{4C21BF64-B30A-43F2-BA5C-5202FA3AFE81}" type="pres">
      <dgm:prSet presAssocID="{9FA73D7D-FD83-4AD2-BDA2-7A07C340968D}" presName="hierChild3" presStyleCnt="0"/>
      <dgm:spPr/>
    </dgm:pt>
  </dgm:ptLst>
  <dgm:cxnLst>
    <dgm:cxn modelId="{509560C4-FA6F-4408-9662-9BD25D6DFD02}" type="presOf" srcId="{CF6DBE78-18F2-4991-86E0-B02D115870A6}" destId="{A89E6C88-D28E-46C4-B17D-4B71F8011B81}" srcOrd="0" destOrd="0" presId="urn:microsoft.com/office/officeart/2005/8/layout/hierarchy1"/>
    <dgm:cxn modelId="{CC00D72D-88B8-47F6-B858-23E49ED2DAE0}" type="presOf" srcId="{452FDC73-EA83-4264-BB22-FF6DD8B9C3B8}" destId="{25E868E6-4617-44CC-936D-E28EA4D20A9F}" srcOrd="0" destOrd="0" presId="urn:microsoft.com/office/officeart/2005/8/layout/hierarchy1"/>
    <dgm:cxn modelId="{5C81E82E-4F69-471C-B599-72584B477AF7}" srcId="{452FDC73-EA83-4264-BB22-FF6DD8B9C3B8}" destId="{CF6DBE78-18F2-4991-86E0-B02D115870A6}" srcOrd="0" destOrd="0" parTransId="{5A3CA485-46FA-4C56-9432-70ACBACDA55A}" sibTransId="{4E6342F5-97F3-447B-BAF6-E09386358AA4}"/>
    <dgm:cxn modelId="{D25C2DCD-4BE6-4F0A-8FE5-75D51185C6CF}" srcId="{452FDC73-EA83-4264-BB22-FF6DD8B9C3B8}" destId="{0EA6E862-B184-4106-93EC-DA72DEEE452E}" srcOrd="1" destOrd="0" parTransId="{56409202-68BD-44A2-8D73-E7F58C806115}" sibTransId="{16DC342F-C41B-40EA-9661-6CCC623534EC}"/>
    <dgm:cxn modelId="{04A5ED9E-8286-4366-BA1A-13AC6C794295}" type="presOf" srcId="{0EA6E862-B184-4106-93EC-DA72DEEE452E}" destId="{F9FE1DA1-D7B4-4E67-8E67-BBEFB6AECDBF}" srcOrd="0" destOrd="0" presId="urn:microsoft.com/office/officeart/2005/8/layout/hierarchy1"/>
    <dgm:cxn modelId="{4F25FEC0-5D5C-4382-93F4-F0E54ADA5DDB}" srcId="{452FDC73-EA83-4264-BB22-FF6DD8B9C3B8}" destId="{9FA73D7D-FD83-4AD2-BDA2-7A07C340968D}" srcOrd="2" destOrd="0" parTransId="{9E052C57-EFE2-4B64-80A7-99FDC25014DD}" sibTransId="{582DBFA9-3AA2-4523-87FB-C4D20ED1ED0D}"/>
    <dgm:cxn modelId="{DE6E92E7-142A-403A-987C-905472C15456}" type="presOf" srcId="{504852AB-FAA3-491E-AA95-0CE79B0E6D18}" destId="{DDF87943-9C62-4727-98FB-5E95E4ABAF27}" srcOrd="0" destOrd="0" presId="urn:microsoft.com/office/officeart/2005/8/layout/hierarchy1"/>
    <dgm:cxn modelId="{307DAA4B-EEA9-45DD-AE98-CD67B09736AD}" type="presOf" srcId="{9FA73D7D-FD83-4AD2-BDA2-7A07C340968D}" destId="{7B7C65BD-3F2D-47DF-BE59-33416AB5742D}" srcOrd="0" destOrd="0" presId="urn:microsoft.com/office/officeart/2005/8/layout/hierarchy1"/>
    <dgm:cxn modelId="{56F167D6-DB77-4E57-8047-6721CA8910DE}" srcId="{504852AB-FAA3-491E-AA95-0CE79B0E6D18}" destId="{452FDC73-EA83-4264-BB22-FF6DD8B9C3B8}" srcOrd="0" destOrd="0" parTransId="{E75B8A64-685B-44AB-A501-2C241E1D1408}" sibTransId="{C2BC2A53-2D17-439F-A2A7-9B0F46055A9F}"/>
    <dgm:cxn modelId="{16881301-99C4-4233-BF24-D1562222586D}" type="presOf" srcId="{5A3CA485-46FA-4C56-9432-70ACBACDA55A}" destId="{051067ED-15DA-4A2C-95FE-72CD667AF45F}" srcOrd="0" destOrd="0" presId="urn:microsoft.com/office/officeart/2005/8/layout/hierarchy1"/>
    <dgm:cxn modelId="{8793C7E8-2ACB-413E-B5DE-DCFC9F8B8E8D}" type="presOf" srcId="{9E052C57-EFE2-4B64-80A7-99FDC25014DD}" destId="{F4004496-52F0-46B3-A97B-9321DA41EC85}" srcOrd="0" destOrd="0" presId="urn:microsoft.com/office/officeart/2005/8/layout/hierarchy1"/>
    <dgm:cxn modelId="{E3D4C213-0806-4F9E-A024-FE382E8AEC0D}" type="presOf" srcId="{56409202-68BD-44A2-8D73-E7F58C806115}" destId="{6AB9CE87-0B17-4530-88AF-8133F3F36860}" srcOrd="0" destOrd="0" presId="urn:microsoft.com/office/officeart/2005/8/layout/hierarchy1"/>
    <dgm:cxn modelId="{AB68D619-997B-495D-97EE-339182FC4E6F}" type="presParOf" srcId="{DDF87943-9C62-4727-98FB-5E95E4ABAF27}" destId="{ED115393-3E4D-4FF3-8D50-452A0E8DB9D9}" srcOrd="0" destOrd="0" presId="urn:microsoft.com/office/officeart/2005/8/layout/hierarchy1"/>
    <dgm:cxn modelId="{B52F91BA-0D13-4661-BDA7-86CAC9E7BDB2}" type="presParOf" srcId="{ED115393-3E4D-4FF3-8D50-452A0E8DB9D9}" destId="{817B50F7-453C-4B30-90F1-ACA4F7EBF737}" srcOrd="0" destOrd="0" presId="urn:microsoft.com/office/officeart/2005/8/layout/hierarchy1"/>
    <dgm:cxn modelId="{8DB51966-10C6-4516-95A3-CA9E4DB36907}" type="presParOf" srcId="{817B50F7-453C-4B30-90F1-ACA4F7EBF737}" destId="{6FAF63B1-B63B-4432-A444-7766F1914ACE}" srcOrd="0" destOrd="0" presId="urn:microsoft.com/office/officeart/2005/8/layout/hierarchy1"/>
    <dgm:cxn modelId="{9D0D1E4C-78D2-49C7-9EFB-E66B96E15D2D}" type="presParOf" srcId="{817B50F7-453C-4B30-90F1-ACA4F7EBF737}" destId="{25E868E6-4617-44CC-936D-E28EA4D20A9F}" srcOrd="1" destOrd="0" presId="urn:microsoft.com/office/officeart/2005/8/layout/hierarchy1"/>
    <dgm:cxn modelId="{3C2C81D5-E629-4C8B-89DF-18218DBD52A5}" type="presParOf" srcId="{ED115393-3E4D-4FF3-8D50-452A0E8DB9D9}" destId="{AFB4019C-D7D4-4921-84C1-28C831D8382F}" srcOrd="1" destOrd="0" presId="urn:microsoft.com/office/officeart/2005/8/layout/hierarchy1"/>
    <dgm:cxn modelId="{23D5B840-B433-4D5D-A1E8-8F3833D10D04}" type="presParOf" srcId="{AFB4019C-D7D4-4921-84C1-28C831D8382F}" destId="{051067ED-15DA-4A2C-95FE-72CD667AF45F}" srcOrd="0" destOrd="0" presId="urn:microsoft.com/office/officeart/2005/8/layout/hierarchy1"/>
    <dgm:cxn modelId="{C634035E-99D8-42F0-BB78-D155C8BD1C82}" type="presParOf" srcId="{AFB4019C-D7D4-4921-84C1-28C831D8382F}" destId="{DAC4A19F-EDE7-4D41-B551-59BE257AA8E4}" srcOrd="1" destOrd="0" presId="urn:microsoft.com/office/officeart/2005/8/layout/hierarchy1"/>
    <dgm:cxn modelId="{87C2D162-8397-4487-9EC0-232AEF2E4E86}" type="presParOf" srcId="{DAC4A19F-EDE7-4D41-B551-59BE257AA8E4}" destId="{22AAE2C4-C38B-4A76-B4D6-99374DEEA891}" srcOrd="0" destOrd="0" presId="urn:microsoft.com/office/officeart/2005/8/layout/hierarchy1"/>
    <dgm:cxn modelId="{D71EDAF4-0E85-4BA5-ADAF-A2D2451F7B64}" type="presParOf" srcId="{22AAE2C4-C38B-4A76-B4D6-99374DEEA891}" destId="{15BA5EA0-D9DB-4142-BCAD-36049FE7A211}" srcOrd="0" destOrd="0" presId="urn:microsoft.com/office/officeart/2005/8/layout/hierarchy1"/>
    <dgm:cxn modelId="{756FB789-E860-4743-AFD3-D3B41EB85B79}" type="presParOf" srcId="{22AAE2C4-C38B-4A76-B4D6-99374DEEA891}" destId="{A89E6C88-D28E-46C4-B17D-4B71F8011B81}" srcOrd="1" destOrd="0" presId="urn:microsoft.com/office/officeart/2005/8/layout/hierarchy1"/>
    <dgm:cxn modelId="{0EEB0C67-10CE-4FB3-B8E1-1D38DC6A0F4E}" type="presParOf" srcId="{DAC4A19F-EDE7-4D41-B551-59BE257AA8E4}" destId="{15061F8C-44D2-4745-8BE2-56E1CA30812F}" srcOrd="1" destOrd="0" presId="urn:microsoft.com/office/officeart/2005/8/layout/hierarchy1"/>
    <dgm:cxn modelId="{93A97329-0AFB-442C-80BD-6CE831ACF69E}" type="presParOf" srcId="{AFB4019C-D7D4-4921-84C1-28C831D8382F}" destId="{6AB9CE87-0B17-4530-88AF-8133F3F36860}" srcOrd="2" destOrd="0" presId="urn:microsoft.com/office/officeart/2005/8/layout/hierarchy1"/>
    <dgm:cxn modelId="{2AA497D5-574C-402D-A4F8-71BAB0F50DF2}" type="presParOf" srcId="{AFB4019C-D7D4-4921-84C1-28C831D8382F}" destId="{19FCCB00-51A3-4672-896C-92B28FC57C91}" srcOrd="3" destOrd="0" presId="urn:microsoft.com/office/officeart/2005/8/layout/hierarchy1"/>
    <dgm:cxn modelId="{C6835052-43E5-48D4-B24B-8D4EBEE9D7D5}" type="presParOf" srcId="{19FCCB00-51A3-4672-896C-92B28FC57C91}" destId="{3E15097E-3062-42AA-838E-219D182ACBC9}" srcOrd="0" destOrd="0" presId="urn:microsoft.com/office/officeart/2005/8/layout/hierarchy1"/>
    <dgm:cxn modelId="{3AE249CF-A295-4D21-BD3C-1E645361BC3D}" type="presParOf" srcId="{3E15097E-3062-42AA-838E-219D182ACBC9}" destId="{ED6807AD-BB92-42D0-8CBF-49816418BDF7}" srcOrd="0" destOrd="0" presId="urn:microsoft.com/office/officeart/2005/8/layout/hierarchy1"/>
    <dgm:cxn modelId="{7C5D2663-9184-4585-B172-A1E89D08F8D5}" type="presParOf" srcId="{3E15097E-3062-42AA-838E-219D182ACBC9}" destId="{F9FE1DA1-D7B4-4E67-8E67-BBEFB6AECDBF}" srcOrd="1" destOrd="0" presId="urn:microsoft.com/office/officeart/2005/8/layout/hierarchy1"/>
    <dgm:cxn modelId="{4520E39C-0AEF-4C94-8970-2E3FCDA5ADF9}" type="presParOf" srcId="{19FCCB00-51A3-4672-896C-92B28FC57C91}" destId="{3CA35F0A-1F95-4900-A3F9-572369880037}" srcOrd="1" destOrd="0" presId="urn:microsoft.com/office/officeart/2005/8/layout/hierarchy1"/>
    <dgm:cxn modelId="{2A1BBC6C-BC29-4DA6-9E8C-208D1C0C2158}" type="presParOf" srcId="{AFB4019C-D7D4-4921-84C1-28C831D8382F}" destId="{F4004496-52F0-46B3-A97B-9321DA41EC85}" srcOrd="4" destOrd="0" presId="urn:microsoft.com/office/officeart/2005/8/layout/hierarchy1"/>
    <dgm:cxn modelId="{D330E3D1-EEC9-41F2-8601-755F16FE21B3}" type="presParOf" srcId="{AFB4019C-D7D4-4921-84C1-28C831D8382F}" destId="{1FEAB20C-232C-408D-9223-96F24EC1E6C0}" srcOrd="5" destOrd="0" presId="urn:microsoft.com/office/officeart/2005/8/layout/hierarchy1"/>
    <dgm:cxn modelId="{374FDF23-0409-4D49-BA9E-0FC66E479DE8}" type="presParOf" srcId="{1FEAB20C-232C-408D-9223-96F24EC1E6C0}" destId="{22FC50B3-CB0B-41B5-92A0-8246D00BFED2}" srcOrd="0" destOrd="0" presId="urn:microsoft.com/office/officeart/2005/8/layout/hierarchy1"/>
    <dgm:cxn modelId="{61FCB3D4-5AC3-4BBF-9515-9F065141C50F}" type="presParOf" srcId="{22FC50B3-CB0B-41B5-92A0-8246D00BFED2}" destId="{5B5FDDDE-2854-45C2-8B01-00FE41E4789C}" srcOrd="0" destOrd="0" presId="urn:microsoft.com/office/officeart/2005/8/layout/hierarchy1"/>
    <dgm:cxn modelId="{473CAC97-E812-4F3C-BFAA-1E41657E7945}" type="presParOf" srcId="{22FC50B3-CB0B-41B5-92A0-8246D00BFED2}" destId="{7B7C65BD-3F2D-47DF-BE59-33416AB5742D}" srcOrd="1" destOrd="0" presId="urn:microsoft.com/office/officeart/2005/8/layout/hierarchy1"/>
    <dgm:cxn modelId="{22B0AF0E-A6F6-45EC-BB2F-6457256450E7}" type="presParOf" srcId="{1FEAB20C-232C-408D-9223-96F24EC1E6C0}" destId="{4C21BF64-B30A-43F2-BA5C-5202FA3AFE8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A08E1E-5CBE-46EB-8661-689F2BD216E7}" type="doc">
      <dgm:prSet loTypeId="urn:microsoft.com/office/officeart/2008/layout/VerticalCurvedList" loCatId="list" qsTypeId="urn:microsoft.com/office/officeart/2005/8/quickstyle/3d4" qsCatId="3D" csTypeId="urn:microsoft.com/office/officeart/2005/8/colors/accent3_1" csCatId="accent3" phldr="1"/>
      <dgm:spPr/>
      <dgm:t>
        <a:bodyPr/>
        <a:lstStyle/>
        <a:p>
          <a:endParaRPr lang="en-US"/>
        </a:p>
      </dgm:t>
    </dgm:pt>
    <dgm:pt modelId="{4A622005-CE3E-4BB5-9A8B-CDF4EEA101EC}">
      <dgm:prSet phldrT="[Text]" custT="1"/>
      <dgm:spPr/>
      <dgm:t>
        <a:bodyPr/>
        <a:lstStyle/>
        <a:p>
          <a:pPr algn="just"/>
          <a:r>
            <a:rPr lang="vi-VN" sz="1500" b="1" dirty="0" smtClean="0"/>
            <a:t>Tỷ lệ nữ trong Ban Thường vụ Đoàn cấp tỉnh ít nhất 15%</a:t>
          </a:r>
          <a:endParaRPr lang="en-US" sz="1500" dirty="0">
            <a:latin typeface="+mn-lt"/>
          </a:endParaRPr>
        </a:p>
      </dgm:t>
    </dgm:pt>
    <dgm:pt modelId="{6B68A33E-7B21-4785-8683-DDDEB1FC466C}" type="parTrans" cxnId="{DCB1A25C-66C3-4BDD-B17F-38A60D0BD6EA}">
      <dgm:prSet/>
      <dgm:spPr/>
      <dgm:t>
        <a:bodyPr/>
        <a:lstStyle/>
        <a:p>
          <a:endParaRPr lang="en-US"/>
        </a:p>
      </dgm:t>
    </dgm:pt>
    <dgm:pt modelId="{CAE5AAE5-9C45-4FF8-B030-A965BE48DE1B}" type="sibTrans" cxnId="{DCB1A25C-66C3-4BDD-B17F-38A60D0BD6EA}">
      <dgm:prSet/>
      <dgm:spPr/>
      <dgm:t>
        <a:bodyPr/>
        <a:lstStyle/>
        <a:p>
          <a:endParaRPr lang="en-US"/>
        </a:p>
      </dgm:t>
    </dgm:pt>
    <dgm:pt modelId="{3D21C570-0B11-4FDD-BFD6-91A565C4251E}">
      <dgm:prSet phldrT="[Text]" custT="1"/>
      <dgm:spPr/>
      <dgm:t>
        <a:bodyPr/>
        <a:lstStyle/>
        <a:p>
          <a:pPr algn="just"/>
          <a:r>
            <a:rPr lang="vi-VN" sz="1500" b="1" dirty="0" smtClean="0"/>
            <a:t>Tỷ lệ bầu Bí thư trực tiếp tại Đại hội Đoàn cấp cơ sở phấn đấu trên 60%</a:t>
          </a:r>
          <a:endParaRPr lang="en-US" sz="1500" dirty="0">
            <a:latin typeface="+mn-lt"/>
          </a:endParaRPr>
        </a:p>
      </dgm:t>
    </dgm:pt>
    <dgm:pt modelId="{331AC897-761B-4FEB-AEE8-E0737BF759B6}" type="parTrans" cxnId="{F8C73AA1-D72B-4AB2-92DF-7333A6E45FA9}">
      <dgm:prSet/>
      <dgm:spPr/>
      <dgm:t>
        <a:bodyPr/>
        <a:lstStyle/>
        <a:p>
          <a:endParaRPr lang="en-US"/>
        </a:p>
      </dgm:t>
    </dgm:pt>
    <dgm:pt modelId="{7C6FC73F-965D-4CA8-97AB-72679FBD8D5E}" type="sibTrans" cxnId="{F8C73AA1-D72B-4AB2-92DF-7333A6E45FA9}">
      <dgm:prSet/>
      <dgm:spPr/>
      <dgm:t>
        <a:bodyPr/>
        <a:lstStyle/>
        <a:p>
          <a:endParaRPr lang="en-US"/>
        </a:p>
      </dgm:t>
    </dgm:pt>
    <dgm:pt modelId="{79031A64-796B-40B0-9246-00F4688BFF4D}">
      <dgm:prSet phldrT="[Text]" custT="1"/>
      <dgm:spPr/>
      <dgm:t>
        <a:bodyPr/>
        <a:lstStyle/>
        <a:p>
          <a:pPr algn="just"/>
          <a:r>
            <a:rPr lang="vi-VN" sz="1400" b="1" dirty="0" smtClean="0"/>
            <a:t>Thời điểm hoàn thành tổ chức Đại hội điểm cấp huyện và tương đương, cấp tỉnh và tương đương sớm hơn 15 ngày so với Đại hội nhiệm kỳ 2017-2022; thời lượng tổ chức Đại hội Đoàn các cấp giảm từ 0,5-01 ngày</a:t>
          </a:r>
          <a:endParaRPr lang="en-US" sz="1400" dirty="0">
            <a:latin typeface="+mn-lt"/>
          </a:endParaRPr>
        </a:p>
      </dgm:t>
    </dgm:pt>
    <dgm:pt modelId="{04241F24-25FF-44AE-B08A-0E78D8DC7A57}" type="parTrans" cxnId="{9FF2C9F9-7E55-4CAA-954F-E778F5671DBF}">
      <dgm:prSet/>
      <dgm:spPr/>
      <dgm:t>
        <a:bodyPr/>
        <a:lstStyle/>
        <a:p>
          <a:endParaRPr lang="en-US"/>
        </a:p>
      </dgm:t>
    </dgm:pt>
    <dgm:pt modelId="{3141E1E9-C3B1-482A-8B6A-3627017E6D55}" type="sibTrans" cxnId="{9FF2C9F9-7E55-4CAA-954F-E778F5671DBF}">
      <dgm:prSet/>
      <dgm:spPr/>
      <dgm:t>
        <a:bodyPr/>
        <a:lstStyle/>
        <a:p>
          <a:endParaRPr lang="en-US"/>
        </a:p>
      </dgm:t>
    </dgm:pt>
    <dgm:pt modelId="{7962AC04-F7E1-40A1-B142-5C957FD3EDFD}">
      <dgm:prSet phldrT="[Text]" custT="1"/>
      <dgm:spPr/>
      <dgm:t>
        <a:bodyPr/>
        <a:lstStyle/>
        <a:p>
          <a:pPr algn="just"/>
          <a:r>
            <a:rPr lang="vi-VN" sz="1500" b="1" dirty="0" smtClean="0"/>
            <a:t>Đoàn chủ tịch Đại hội: Đối với các đơn vị mới sáp nhập, hợp nhất có số đầu mối lớn, số lượng Đoàn Chủ tịch có thể tăng từ 01 đến 02 thành viên trên cơ sở thống nhất của cấp ủy cùng cấp và đoàn cấp trên trực tiếp</a:t>
          </a:r>
          <a:endParaRPr lang="en-US" sz="1500" dirty="0">
            <a:latin typeface="+mn-lt"/>
          </a:endParaRPr>
        </a:p>
      </dgm:t>
    </dgm:pt>
    <dgm:pt modelId="{18ABEFD2-6B97-4089-A670-93BA1112DA57}" type="parTrans" cxnId="{E08A4996-5A66-4D98-9F67-02B9095A9C97}">
      <dgm:prSet/>
      <dgm:spPr/>
      <dgm:t>
        <a:bodyPr/>
        <a:lstStyle/>
        <a:p>
          <a:endParaRPr lang="en-US"/>
        </a:p>
      </dgm:t>
    </dgm:pt>
    <dgm:pt modelId="{71012084-5C88-485B-816B-17811F1EDF05}" type="sibTrans" cxnId="{E08A4996-5A66-4D98-9F67-02B9095A9C97}">
      <dgm:prSet/>
      <dgm:spPr/>
      <dgm:t>
        <a:bodyPr/>
        <a:lstStyle/>
        <a:p>
          <a:endParaRPr lang="en-US"/>
        </a:p>
      </dgm:t>
    </dgm:pt>
    <dgm:pt modelId="{405A0606-8EAF-4D55-8C71-7F8605D78E82}" type="pres">
      <dgm:prSet presAssocID="{EBA08E1E-5CBE-46EB-8661-689F2BD216E7}" presName="Name0" presStyleCnt="0">
        <dgm:presLayoutVars>
          <dgm:chMax val="7"/>
          <dgm:chPref val="7"/>
          <dgm:dir/>
        </dgm:presLayoutVars>
      </dgm:prSet>
      <dgm:spPr/>
      <dgm:t>
        <a:bodyPr/>
        <a:lstStyle/>
        <a:p>
          <a:endParaRPr lang="en-US"/>
        </a:p>
      </dgm:t>
    </dgm:pt>
    <dgm:pt modelId="{AF906DA3-4B9E-4960-A912-F3734C1479CD}" type="pres">
      <dgm:prSet presAssocID="{EBA08E1E-5CBE-46EB-8661-689F2BD216E7}" presName="Name1" presStyleCnt="0"/>
      <dgm:spPr/>
    </dgm:pt>
    <dgm:pt modelId="{A72040D3-7797-4783-A560-1F0912AE7319}" type="pres">
      <dgm:prSet presAssocID="{EBA08E1E-5CBE-46EB-8661-689F2BD216E7}" presName="cycle" presStyleCnt="0"/>
      <dgm:spPr/>
    </dgm:pt>
    <dgm:pt modelId="{DF031C4A-1E86-432F-B160-8B33ACEC6D41}" type="pres">
      <dgm:prSet presAssocID="{EBA08E1E-5CBE-46EB-8661-689F2BD216E7}" presName="srcNode" presStyleLbl="node1" presStyleIdx="0" presStyleCnt="4"/>
      <dgm:spPr/>
    </dgm:pt>
    <dgm:pt modelId="{BA2F15AC-81E8-4B04-B788-85D81FD14EAE}" type="pres">
      <dgm:prSet presAssocID="{EBA08E1E-5CBE-46EB-8661-689F2BD216E7}" presName="conn" presStyleLbl="parChTrans1D2" presStyleIdx="0" presStyleCnt="1"/>
      <dgm:spPr/>
      <dgm:t>
        <a:bodyPr/>
        <a:lstStyle/>
        <a:p>
          <a:endParaRPr lang="en-US"/>
        </a:p>
      </dgm:t>
    </dgm:pt>
    <dgm:pt modelId="{514BF32C-DAAB-460F-BDF8-7E16100DA7D5}" type="pres">
      <dgm:prSet presAssocID="{EBA08E1E-5CBE-46EB-8661-689F2BD216E7}" presName="extraNode" presStyleLbl="node1" presStyleIdx="0" presStyleCnt="4"/>
      <dgm:spPr/>
    </dgm:pt>
    <dgm:pt modelId="{0C624B6F-D724-4DB0-9912-F79BB72206EF}" type="pres">
      <dgm:prSet presAssocID="{EBA08E1E-5CBE-46EB-8661-689F2BD216E7}" presName="dstNode" presStyleLbl="node1" presStyleIdx="0" presStyleCnt="4"/>
      <dgm:spPr/>
    </dgm:pt>
    <dgm:pt modelId="{EEB0ABCF-167A-4D54-90E1-2695F258E552}" type="pres">
      <dgm:prSet presAssocID="{4A622005-CE3E-4BB5-9A8B-CDF4EEA101EC}" presName="text_1" presStyleLbl="node1" presStyleIdx="0" presStyleCnt="4">
        <dgm:presLayoutVars>
          <dgm:bulletEnabled val="1"/>
        </dgm:presLayoutVars>
      </dgm:prSet>
      <dgm:spPr/>
      <dgm:t>
        <a:bodyPr/>
        <a:lstStyle/>
        <a:p>
          <a:endParaRPr lang="en-US"/>
        </a:p>
      </dgm:t>
    </dgm:pt>
    <dgm:pt modelId="{92474460-FC51-439D-986D-BC1178FC0842}" type="pres">
      <dgm:prSet presAssocID="{4A622005-CE3E-4BB5-9A8B-CDF4EEA101EC}" presName="accent_1" presStyleCnt="0"/>
      <dgm:spPr/>
    </dgm:pt>
    <dgm:pt modelId="{1432348B-B8FD-48BA-A593-F7DB91604B60}" type="pres">
      <dgm:prSet presAssocID="{4A622005-CE3E-4BB5-9A8B-CDF4EEA101EC}" presName="accentRepeatNode" presStyleLbl="solidFgAcc1" presStyleIdx="0" presStyleCnt="4"/>
      <dgm:spPr/>
    </dgm:pt>
    <dgm:pt modelId="{069EF2A4-67F5-4167-9FC9-FED98DEE9474}" type="pres">
      <dgm:prSet presAssocID="{3D21C570-0B11-4FDD-BFD6-91A565C4251E}" presName="text_2" presStyleLbl="node1" presStyleIdx="1" presStyleCnt="4" custLinFactNeighborY="-8905">
        <dgm:presLayoutVars>
          <dgm:bulletEnabled val="1"/>
        </dgm:presLayoutVars>
      </dgm:prSet>
      <dgm:spPr/>
      <dgm:t>
        <a:bodyPr/>
        <a:lstStyle/>
        <a:p>
          <a:endParaRPr lang="en-US"/>
        </a:p>
      </dgm:t>
    </dgm:pt>
    <dgm:pt modelId="{5CC6FB43-201E-4CD4-B9E2-709BC87B1310}" type="pres">
      <dgm:prSet presAssocID="{3D21C570-0B11-4FDD-BFD6-91A565C4251E}" presName="accent_2" presStyleCnt="0"/>
      <dgm:spPr/>
    </dgm:pt>
    <dgm:pt modelId="{65B41DDE-5E5B-4563-B979-0FC41D155EB0}" type="pres">
      <dgm:prSet presAssocID="{3D21C570-0B11-4FDD-BFD6-91A565C4251E}" presName="accentRepeatNode" presStyleLbl="solidFgAcc1" presStyleIdx="1" presStyleCnt="4"/>
      <dgm:spPr/>
    </dgm:pt>
    <dgm:pt modelId="{6F548706-991A-40F5-8AED-8EF328902B93}" type="pres">
      <dgm:prSet presAssocID="{79031A64-796B-40B0-9246-00F4688BFF4D}" presName="text_3" presStyleLbl="node1" presStyleIdx="2" presStyleCnt="4" custScaleY="136190" custLinFactNeighborX="384">
        <dgm:presLayoutVars>
          <dgm:bulletEnabled val="1"/>
        </dgm:presLayoutVars>
      </dgm:prSet>
      <dgm:spPr/>
      <dgm:t>
        <a:bodyPr/>
        <a:lstStyle/>
        <a:p>
          <a:endParaRPr lang="en-US"/>
        </a:p>
      </dgm:t>
    </dgm:pt>
    <dgm:pt modelId="{352DB499-BA18-49B9-A61F-440A57AE46DB}" type="pres">
      <dgm:prSet presAssocID="{79031A64-796B-40B0-9246-00F4688BFF4D}" presName="accent_3" presStyleCnt="0"/>
      <dgm:spPr/>
    </dgm:pt>
    <dgm:pt modelId="{40E1426E-94DB-4951-9AAA-D61F76F2D30D}" type="pres">
      <dgm:prSet presAssocID="{79031A64-796B-40B0-9246-00F4688BFF4D}" presName="accentRepeatNode" presStyleLbl="solidFgAcc1" presStyleIdx="2" presStyleCnt="4"/>
      <dgm:spPr/>
    </dgm:pt>
    <dgm:pt modelId="{F2B410BC-3B20-4332-849B-759CAD161988}" type="pres">
      <dgm:prSet presAssocID="{7962AC04-F7E1-40A1-B142-5C957FD3EDFD}" presName="text_4" presStyleLbl="node1" presStyleIdx="3" presStyleCnt="4" custLinFactNeighborX="92" custLinFactNeighborY="2544">
        <dgm:presLayoutVars>
          <dgm:bulletEnabled val="1"/>
        </dgm:presLayoutVars>
      </dgm:prSet>
      <dgm:spPr/>
      <dgm:t>
        <a:bodyPr/>
        <a:lstStyle/>
        <a:p>
          <a:endParaRPr lang="en-US"/>
        </a:p>
      </dgm:t>
    </dgm:pt>
    <dgm:pt modelId="{530D60AB-B2A2-46C8-ABC1-9B43312131AB}" type="pres">
      <dgm:prSet presAssocID="{7962AC04-F7E1-40A1-B142-5C957FD3EDFD}" presName="accent_4" presStyleCnt="0"/>
      <dgm:spPr/>
    </dgm:pt>
    <dgm:pt modelId="{68499077-DEC3-485D-97FA-B770423B4AFE}" type="pres">
      <dgm:prSet presAssocID="{7962AC04-F7E1-40A1-B142-5C957FD3EDFD}" presName="accentRepeatNode" presStyleLbl="solidFgAcc1" presStyleIdx="3" presStyleCnt="4"/>
      <dgm:spPr/>
    </dgm:pt>
  </dgm:ptLst>
  <dgm:cxnLst>
    <dgm:cxn modelId="{61D68365-D913-4CCE-8AA4-91E00BB00CDB}" type="presOf" srcId="{EBA08E1E-5CBE-46EB-8661-689F2BD216E7}" destId="{405A0606-8EAF-4D55-8C71-7F8605D78E82}" srcOrd="0" destOrd="0" presId="urn:microsoft.com/office/officeart/2008/layout/VerticalCurvedList"/>
    <dgm:cxn modelId="{DCB1A25C-66C3-4BDD-B17F-38A60D0BD6EA}" srcId="{EBA08E1E-5CBE-46EB-8661-689F2BD216E7}" destId="{4A622005-CE3E-4BB5-9A8B-CDF4EEA101EC}" srcOrd="0" destOrd="0" parTransId="{6B68A33E-7B21-4785-8683-DDDEB1FC466C}" sibTransId="{CAE5AAE5-9C45-4FF8-B030-A965BE48DE1B}"/>
    <dgm:cxn modelId="{E08A4996-5A66-4D98-9F67-02B9095A9C97}" srcId="{EBA08E1E-5CBE-46EB-8661-689F2BD216E7}" destId="{7962AC04-F7E1-40A1-B142-5C957FD3EDFD}" srcOrd="3" destOrd="0" parTransId="{18ABEFD2-6B97-4089-A670-93BA1112DA57}" sibTransId="{71012084-5C88-485B-816B-17811F1EDF05}"/>
    <dgm:cxn modelId="{E7D7028F-06C8-4492-B129-AAF5B9519F44}" type="presOf" srcId="{3D21C570-0B11-4FDD-BFD6-91A565C4251E}" destId="{069EF2A4-67F5-4167-9FC9-FED98DEE9474}" srcOrd="0" destOrd="0" presId="urn:microsoft.com/office/officeart/2008/layout/VerticalCurvedList"/>
    <dgm:cxn modelId="{9FF2C9F9-7E55-4CAA-954F-E778F5671DBF}" srcId="{EBA08E1E-5CBE-46EB-8661-689F2BD216E7}" destId="{79031A64-796B-40B0-9246-00F4688BFF4D}" srcOrd="2" destOrd="0" parTransId="{04241F24-25FF-44AE-B08A-0E78D8DC7A57}" sibTransId="{3141E1E9-C3B1-482A-8B6A-3627017E6D55}"/>
    <dgm:cxn modelId="{F8C73AA1-D72B-4AB2-92DF-7333A6E45FA9}" srcId="{EBA08E1E-5CBE-46EB-8661-689F2BD216E7}" destId="{3D21C570-0B11-4FDD-BFD6-91A565C4251E}" srcOrd="1" destOrd="0" parTransId="{331AC897-761B-4FEB-AEE8-E0737BF759B6}" sibTransId="{7C6FC73F-965D-4CA8-97AB-72679FBD8D5E}"/>
    <dgm:cxn modelId="{BE0DDDAE-CD9D-4000-8334-307CF83B2CDB}" type="presOf" srcId="{CAE5AAE5-9C45-4FF8-B030-A965BE48DE1B}" destId="{BA2F15AC-81E8-4B04-B788-85D81FD14EAE}" srcOrd="0" destOrd="0" presId="urn:microsoft.com/office/officeart/2008/layout/VerticalCurvedList"/>
    <dgm:cxn modelId="{D8B35B44-B2C3-4537-8763-0E583BD59EB0}" type="presOf" srcId="{4A622005-CE3E-4BB5-9A8B-CDF4EEA101EC}" destId="{EEB0ABCF-167A-4D54-90E1-2695F258E552}" srcOrd="0" destOrd="0" presId="urn:microsoft.com/office/officeart/2008/layout/VerticalCurvedList"/>
    <dgm:cxn modelId="{5AFD39F7-AA95-46EF-BA68-B76654609F86}" type="presOf" srcId="{79031A64-796B-40B0-9246-00F4688BFF4D}" destId="{6F548706-991A-40F5-8AED-8EF328902B93}" srcOrd="0" destOrd="0" presId="urn:microsoft.com/office/officeart/2008/layout/VerticalCurvedList"/>
    <dgm:cxn modelId="{96AECC5E-7E27-4D92-B107-ECD1B4923840}" type="presOf" srcId="{7962AC04-F7E1-40A1-B142-5C957FD3EDFD}" destId="{F2B410BC-3B20-4332-849B-759CAD161988}" srcOrd="0" destOrd="0" presId="urn:microsoft.com/office/officeart/2008/layout/VerticalCurvedList"/>
    <dgm:cxn modelId="{7714A592-5CEE-4317-B2F9-7C5660AB0AC2}" type="presParOf" srcId="{405A0606-8EAF-4D55-8C71-7F8605D78E82}" destId="{AF906DA3-4B9E-4960-A912-F3734C1479CD}" srcOrd="0" destOrd="0" presId="urn:microsoft.com/office/officeart/2008/layout/VerticalCurvedList"/>
    <dgm:cxn modelId="{F8E72B48-B495-46B3-AC3E-8A0144625D29}" type="presParOf" srcId="{AF906DA3-4B9E-4960-A912-F3734C1479CD}" destId="{A72040D3-7797-4783-A560-1F0912AE7319}" srcOrd="0" destOrd="0" presId="urn:microsoft.com/office/officeart/2008/layout/VerticalCurvedList"/>
    <dgm:cxn modelId="{F6DD0DBF-0C5B-40F4-A99D-910B45C2BC7B}" type="presParOf" srcId="{A72040D3-7797-4783-A560-1F0912AE7319}" destId="{DF031C4A-1E86-432F-B160-8B33ACEC6D41}" srcOrd="0" destOrd="0" presId="urn:microsoft.com/office/officeart/2008/layout/VerticalCurvedList"/>
    <dgm:cxn modelId="{3399969D-82A0-4529-AA41-38ECFD705321}" type="presParOf" srcId="{A72040D3-7797-4783-A560-1F0912AE7319}" destId="{BA2F15AC-81E8-4B04-B788-85D81FD14EAE}" srcOrd="1" destOrd="0" presId="urn:microsoft.com/office/officeart/2008/layout/VerticalCurvedList"/>
    <dgm:cxn modelId="{53F762DE-84A8-4768-B475-81CB5FB55E94}" type="presParOf" srcId="{A72040D3-7797-4783-A560-1F0912AE7319}" destId="{514BF32C-DAAB-460F-BDF8-7E16100DA7D5}" srcOrd="2" destOrd="0" presId="urn:microsoft.com/office/officeart/2008/layout/VerticalCurvedList"/>
    <dgm:cxn modelId="{BB293088-52BE-4871-B5D9-4B11B9A696C2}" type="presParOf" srcId="{A72040D3-7797-4783-A560-1F0912AE7319}" destId="{0C624B6F-D724-4DB0-9912-F79BB72206EF}" srcOrd="3" destOrd="0" presId="urn:microsoft.com/office/officeart/2008/layout/VerticalCurvedList"/>
    <dgm:cxn modelId="{AB993A92-C733-4A68-99C5-C9937394D84D}" type="presParOf" srcId="{AF906DA3-4B9E-4960-A912-F3734C1479CD}" destId="{EEB0ABCF-167A-4D54-90E1-2695F258E552}" srcOrd="1" destOrd="0" presId="urn:microsoft.com/office/officeart/2008/layout/VerticalCurvedList"/>
    <dgm:cxn modelId="{44AB6E14-E903-417B-B2AC-5E7DD200077F}" type="presParOf" srcId="{AF906DA3-4B9E-4960-A912-F3734C1479CD}" destId="{92474460-FC51-439D-986D-BC1178FC0842}" srcOrd="2" destOrd="0" presId="urn:microsoft.com/office/officeart/2008/layout/VerticalCurvedList"/>
    <dgm:cxn modelId="{A9619225-3C83-4DC5-B4C4-56F52AAE431F}" type="presParOf" srcId="{92474460-FC51-439D-986D-BC1178FC0842}" destId="{1432348B-B8FD-48BA-A593-F7DB91604B60}" srcOrd="0" destOrd="0" presId="urn:microsoft.com/office/officeart/2008/layout/VerticalCurvedList"/>
    <dgm:cxn modelId="{B127CB4A-8351-479E-874D-F9B300D1EE62}" type="presParOf" srcId="{AF906DA3-4B9E-4960-A912-F3734C1479CD}" destId="{069EF2A4-67F5-4167-9FC9-FED98DEE9474}" srcOrd="3" destOrd="0" presId="urn:microsoft.com/office/officeart/2008/layout/VerticalCurvedList"/>
    <dgm:cxn modelId="{53370503-4FE9-4921-BDEB-3B8620425642}" type="presParOf" srcId="{AF906DA3-4B9E-4960-A912-F3734C1479CD}" destId="{5CC6FB43-201E-4CD4-B9E2-709BC87B1310}" srcOrd="4" destOrd="0" presId="urn:microsoft.com/office/officeart/2008/layout/VerticalCurvedList"/>
    <dgm:cxn modelId="{BF9FF4D2-3D86-448C-B1CA-F829D609E9F6}" type="presParOf" srcId="{5CC6FB43-201E-4CD4-B9E2-709BC87B1310}" destId="{65B41DDE-5E5B-4563-B979-0FC41D155EB0}" srcOrd="0" destOrd="0" presId="urn:microsoft.com/office/officeart/2008/layout/VerticalCurvedList"/>
    <dgm:cxn modelId="{0A1C9C05-7FEE-4BAE-8D56-28DDD872DBC2}" type="presParOf" srcId="{AF906DA3-4B9E-4960-A912-F3734C1479CD}" destId="{6F548706-991A-40F5-8AED-8EF328902B93}" srcOrd="5" destOrd="0" presId="urn:microsoft.com/office/officeart/2008/layout/VerticalCurvedList"/>
    <dgm:cxn modelId="{EC32AF12-0CB0-409B-ACB0-AC14E857F4D9}" type="presParOf" srcId="{AF906DA3-4B9E-4960-A912-F3734C1479CD}" destId="{352DB499-BA18-49B9-A61F-440A57AE46DB}" srcOrd="6" destOrd="0" presId="urn:microsoft.com/office/officeart/2008/layout/VerticalCurvedList"/>
    <dgm:cxn modelId="{FF52372A-FC69-47CB-96DE-0F8E4B6DB469}" type="presParOf" srcId="{352DB499-BA18-49B9-A61F-440A57AE46DB}" destId="{40E1426E-94DB-4951-9AAA-D61F76F2D30D}" srcOrd="0" destOrd="0" presId="urn:microsoft.com/office/officeart/2008/layout/VerticalCurvedList"/>
    <dgm:cxn modelId="{C45CCE0F-F3F7-4E14-B303-B985BD3A9378}" type="presParOf" srcId="{AF906DA3-4B9E-4960-A912-F3734C1479CD}" destId="{F2B410BC-3B20-4332-849B-759CAD161988}" srcOrd="7" destOrd="0" presId="urn:microsoft.com/office/officeart/2008/layout/VerticalCurvedList"/>
    <dgm:cxn modelId="{1093C4CC-1A1C-4E54-994B-A5DA36AC7629}" type="presParOf" srcId="{AF906DA3-4B9E-4960-A912-F3734C1479CD}" destId="{530D60AB-B2A2-46C8-ABC1-9B43312131AB}" srcOrd="8" destOrd="0" presId="urn:microsoft.com/office/officeart/2008/layout/VerticalCurvedList"/>
    <dgm:cxn modelId="{46EE6D08-5A34-4708-A64C-737006FE77F9}" type="presParOf" srcId="{530D60AB-B2A2-46C8-ABC1-9B43312131AB}" destId="{68499077-DEC3-485D-97FA-B770423B4AF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470509-7253-4DB0-9BC5-B51BA917528D}" type="doc">
      <dgm:prSet loTypeId="urn:microsoft.com/office/officeart/2005/8/layout/default" loCatId="list" qsTypeId="urn:microsoft.com/office/officeart/2005/8/quickstyle/3d3" qsCatId="3D" csTypeId="urn:microsoft.com/office/officeart/2005/8/colors/colorful2" csCatId="colorful" phldr="1"/>
      <dgm:spPr/>
      <dgm:t>
        <a:bodyPr/>
        <a:lstStyle/>
        <a:p>
          <a:endParaRPr lang="en-US"/>
        </a:p>
      </dgm:t>
    </dgm:pt>
    <dgm:pt modelId="{9C22F28A-ADC9-41AB-93A3-2F10AD884721}">
      <dgm:prSet phldrT="[Text]" custT="1"/>
      <dgm:spPr/>
      <dgm:t>
        <a:bodyPr/>
        <a:lstStyle/>
        <a:p>
          <a:r>
            <a:rPr lang="en-US" sz="2000" dirty="0" smtClean="0"/>
            <a:t>1. </a:t>
          </a:r>
          <a:r>
            <a:rPr lang="vi-VN" sz="2000" b="1" dirty="0" smtClean="0"/>
            <a:t>Về Đề án nhân sự </a:t>
          </a:r>
          <a:endParaRPr lang="en-US" sz="2000" dirty="0"/>
        </a:p>
      </dgm:t>
    </dgm:pt>
    <dgm:pt modelId="{573FDDA8-949E-4959-BF36-D46C653BD512}" type="parTrans" cxnId="{A9F5D63E-41BB-42D8-BAB1-5CF5A50FA730}">
      <dgm:prSet/>
      <dgm:spPr/>
      <dgm:t>
        <a:bodyPr/>
        <a:lstStyle/>
        <a:p>
          <a:endParaRPr lang="en-US"/>
        </a:p>
      </dgm:t>
    </dgm:pt>
    <dgm:pt modelId="{C406E984-B089-4A7B-8070-0DF170EC3986}" type="sibTrans" cxnId="{A9F5D63E-41BB-42D8-BAB1-5CF5A50FA730}">
      <dgm:prSet/>
      <dgm:spPr/>
      <dgm:t>
        <a:bodyPr/>
        <a:lstStyle/>
        <a:p>
          <a:endParaRPr lang="en-US"/>
        </a:p>
      </dgm:t>
    </dgm:pt>
    <dgm:pt modelId="{C0BB283F-66F8-424E-873D-399E02DF414C}">
      <dgm:prSet phldrT="[Text]" custT="1"/>
      <dgm:spPr/>
      <dgm:t>
        <a:bodyPr/>
        <a:lstStyle/>
        <a:p>
          <a:r>
            <a:rPr lang="vi-VN" sz="2000" b="1" dirty="0" smtClean="0"/>
            <a:t>2. Về thực hiện quy trình nhân sự </a:t>
          </a:r>
          <a:endParaRPr lang="en-US" sz="2000" dirty="0"/>
        </a:p>
      </dgm:t>
    </dgm:pt>
    <dgm:pt modelId="{D1478D78-121E-4C9B-8714-AFFB1D1C6245}" type="parTrans" cxnId="{6FC72D5A-E6CA-47E5-BCA1-E05D6E3F6608}">
      <dgm:prSet/>
      <dgm:spPr/>
      <dgm:t>
        <a:bodyPr/>
        <a:lstStyle/>
        <a:p>
          <a:endParaRPr lang="en-US"/>
        </a:p>
      </dgm:t>
    </dgm:pt>
    <dgm:pt modelId="{D92A276A-FDFE-443F-AA71-29ACEF3DEB4B}" type="sibTrans" cxnId="{6FC72D5A-E6CA-47E5-BCA1-E05D6E3F6608}">
      <dgm:prSet/>
      <dgm:spPr/>
      <dgm:t>
        <a:bodyPr/>
        <a:lstStyle/>
        <a:p>
          <a:endParaRPr lang="en-US"/>
        </a:p>
      </dgm:t>
    </dgm:pt>
    <dgm:pt modelId="{9CCFFF8C-17AA-4280-976D-EF63665BE16A}">
      <dgm:prSet phldrT="[Text]" custT="1"/>
      <dgm:spPr/>
      <dgm:t>
        <a:bodyPr/>
        <a:lstStyle/>
        <a:p>
          <a:r>
            <a:rPr lang="vi-VN" sz="2000" b="1" dirty="0" smtClean="0"/>
            <a:t>3. Quy trình bầu Ban Chấp hành khoá mới </a:t>
          </a:r>
          <a:endParaRPr lang="en-US" sz="2000" dirty="0"/>
        </a:p>
      </dgm:t>
    </dgm:pt>
    <dgm:pt modelId="{3B080F8D-EFC3-41EF-8E28-C86BB5EFB98E}" type="parTrans" cxnId="{CC309AD9-8934-4382-97ED-642056ED0027}">
      <dgm:prSet/>
      <dgm:spPr/>
      <dgm:t>
        <a:bodyPr/>
        <a:lstStyle/>
        <a:p>
          <a:endParaRPr lang="en-US"/>
        </a:p>
      </dgm:t>
    </dgm:pt>
    <dgm:pt modelId="{C86A9209-D40E-4ACE-A7B3-BA65717A0E5F}" type="sibTrans" cxnId="{CC309AD9-8934-4382-97ED-642056ED0027}">
      <dgm:prSet/>
      <dgm:spPr/>
      <dgm:t>
        <a:bodyPr/>
        <a:lstStyle/>
        <a:p>
          <a:endParaRPr lang="en-US"/>
        </a:p>
      </dgm:t>
    </dgm:pt>
    <dgm:pt modelId="{1E2A787F-52EF-4E0C-84C5-1510051423A0}">
      <dgm:prSet phldrT="[Text]" custT="1"/>
      <dgm:spPr/>
      <dgm:t>
        <a:bodyPr/>
        <a:lstStyle/>
        <a:p>
          <a:r>
            <a:rPr lang="vi-VN" sz="2000" b="1" dirty="0" smtClean="0"/>
            <a:t>4. Bầu trực tiếp Bí thư tại Đại hội</a:t>
          </a:r>
          <a:endParaRPr lang="en-US" sz="2000" dirty="0"/>
        </a:p>
      </dgm:t>
    </dgm:pt>
    <dgm:pt modelId="{85DEE4B1-652F-4F21-ACAA-844399DE3EBA}" type="parTrans" cxnId="{82862C16-5B82-42CB-A9B3-7300CDB4F76F}">
      <dgm:prSet/>
      <dgm:spPr/>
      <dgm:t>
        <a:bodyPr/>
        <a:lstStyle/>
        <a:p>
          <a:endParaRPr lang="en-US"/>
        </a:p>
      </dgm:t>
    </dgm:pt>
    <dgm:pt modelId="{D0537A95-DF71-4203-864A-3371403ECE74}" type="sibTrans" cxnId="{82862C16-5B82-42CB-A9B3-7300CDB4F76F}">
      <dgm:prSet/>
      <dgm:spPr/>
      <dgm:t>
        <a:bodyPr/>
        <a:lstStyle/>
        <a:p>
          <a:endParaRPr lang="en-US"/>
        </a:p>
      </dgm:t>
    </dgm:pt>
    <dgm:pt modelId="{457BAC03-99E8-4060-9D06-2A4F86CB0AD1}">
      <dgm:prSet phldrT="[Text]" custT="1"/>
      <dgm:spPr/>
      <dgm:t>
        <a:bodyPr/>
        <a:lstStyle/>
        <a:p>
          <a:r>
            <a:rPr lang="vi-VN" sz="2000" b="1" dirty="0" smtClean="0"/>
            <a:t>5. Bầu đại biểu dự Đại hội Đoàn cấp trên</a:t>
          </a:r>
          <a:endParaRPr lang="en-US" sz="2000" dirty="0"/>
        </a:p>
      </dgm:t>
    </dgm:pt>
    <dgm:pt modelId="{69295A73-2A99-44A9-91FF-EE7162BB6604}" type="parTrans" cxnId="{5BEB40FF-C493-4A8A-883F-FE30CEC82C5D}">
      <dgm:prSet/>
      <dgm:spPr/>
      <dgm:t>
        <a:bodyPr/>
        <a:lstStyle/>
        <a:p>
          <a:endParaRPr lang="en-US"/>
        </a:p>
      </dgm:t>
    </dgm:pt>
    <dgm:pt modelId="{6FE8346A-B0C9-4DA0-90C5-DA5E4997F9A0}" type="sibTrans" cxnId="{5BEB40FF-C493-4A8A-883F-FE30CEC82C5D}">
      <dgm:prSet/>
      <dgm:spPr/>
      <dgm:t>
        <a:bodyPr/>
        <a:lstStyle/>
        <a:p>
          <a:endParaRPr lang="en-US"/>
        </a:p>
      </dgm:t>
    </dgm:pt>
    <dgm:pt modelId="{D386594E-8453-41C8-AC91-B664ED7FD41D}" type="pres">
      <dgm:prSet presAssocID="{F6470509-7253-4DB0-9BC5-B51BA917528D}" presName="diagram" presStyleCnt="0">
        <dgm:presLayoutVars>
          <dgm:dir/>
          <dgm:resizeHandles val="exact"/>
        </dgm:presLayoutVars>
      </dgm:prSet>
      <dgm:spPr/>
      <dgm:t>
        <a:bodyPr/>
        <a:lstStyle/>
        <a:p>
          <a:endParaRPr lang="en-US"/>
        </a:p>
      </dgm:t>
    </dgm:pt>
    <dgm:pt modelId="{FF80407C-435B-4230-BCC3-0CA447ABAC4B}" type="pres">
      <dgm:prSet presAssocID="{9C22F28A-ADC9-41AB-93A3-2F10AD884721}" presName="node" presStyleLbl="node1" presStyleIdx="0" presStyleCnt="5">
        <dgm:presLayoutVars>
          <dgm:bulletEnabled val="1"/>
        </dgm:presLayoutVars>
      </dgm:prSet>
      <dgm:spPr/>
      <dgm:t>
        <a:bodyPr/>
        <a:lstStyle/>
        <a:p>
          <a:endParaRPr lang="en-US"/>
        </a:p>
      </dgm:t>
    </dgm:pt>
    <dgm:pt modelId="{152770EE-1A50-42D0-88E2-BF8641386934}" type="pres">
      <dgm:prSet presAssocID="{C406E984-B089-4A7B-8070-0DF170EC3986}" presName="sibTrans" presStyleCnt="0"/>
      <dgm:spPr/>
    </dgm:pt>
    <dgm:pt modelId="{8070BC16-35F2-49CD-8793-E2BC93F32FA9}" type="pres">
      <dgm:prSet presAssocID="{C0BB283F-66F8-424E-873D-399E02DF414C}" presName="node" presStyleLbl="node1" presStyleIdx="1" presStyleCnt="5">
        <dgm:presLayoutVars>
          <dgm:bulletEnabled val="1"/>
        </dgm:presLayoutVars>
      </dgm:prSet>
      <dgm:spPr/>
      <dgm:t>
        <a:bodyPr/>
        <a:lstStyle/>
        <a:p>
          <a:endParaRPr lang="en-US"/>
        </a:p>
      </dgm:t>
    </dgm:pt>
    <dgm:pt modelId="{4CE74517-012B-45A7-B42C-80667FA51299}" type="pres">
      <dgm:prSet presAssocID="{D92A276A-FDFE-443F-AA71-29ACEF3DEB4B}" presName="sibTrans" presStyleCnt="0"/>
      <dgm:spPr/>
    </dgm:pt>
    <dgm:pt modelId="{7FD711B2-6CE3-4214-85E2-23A47DB0673F}" type="pres">
      <dgm:prSet presAssocID="{9CCFFF8C-17AA-4280-976D-EF63665BE16A}" presName="node" presStyleLbl="node1" presStyleIdx="2" presStyleCnt="5" custScaleX="108379">
        <dgm:presLayoutVars>
          <dgm:bulletEnabled val="1"/>
        </dgm:presLayoutVars>
      </dgm:prSet>
      <dgm:spPr/>
      <dgm:t>
        <a:bodyPr/>
        <a:lstStyle/>
        <a:p>
          <a:endParaRPr lang="en-US"/>
        </a:p>
      </dgm:t>
    </dgm:pt>
    <dgm:pt modelId="{ECFE4698-656B-4A12-9787-433F7C8FCCD8}" type="pres">
      <dgm:prSet presAssocID="{C86A9209-D40E-4ACE-A7B3-BA65717A0E5F}" presName="sibTrans" presStyleCnt="0"/>
      <dgm:spPr/>
    </dgm:pt>
    <dgm:pt modelId="{B6AD0FE5-DA9D-49B1-980B-6A9102AA67C6}" type="pres">
      <dgm:prSet presAssocID="{1E2A787F-52EF-4E0C-84C5-1510051423A0}" presName="node" presStyleLbl="node1" presStyleIdx="3" presStyleCnt="5" custScaleX="118000">
        <dgm:presLayoutVars>
          <dgm:bulletEnabled val="1"/>
        </dgm:presLayoutVars>
      </dgm:prSet>
      <dgm:spPr/>
      <dgm:t>
        <a:bodyPr/>
        <a:lstStyle/>
        <a:p>
          <a:endParaRPr lang="en-US"/>
        </a:p>
      </dgm:t>
    </dgm:pt>
    <dgm:pt modelId="{18D8BF5D-F520-4748-B1EE-63DA42D408B7}" type="pres">
      <dgm:prSet presAssocID="{D0537A95-DF71-4203-864A-3371403ECE74}" presName="sibTrans" presStyleCnt="0"/>
      <dgm:spPr/>
    </dgm:pt>
    <dgm:pt modelId="{167C14B0-584E-4B8D-9D0F-105880AAA1CC}" type="pres">
      <dgm:prSet presAssocID="{457BAC03-99E8-4060-9D06-2A4F86CB0AD1}" presName="node" presStyleLbl="node1" presStyleIdx="4" presStyleCnt="5" custScaleX="111250">
        <dgm:presLayoutVars>
          <dgm:bulletEnabled val="1"/>
        </dgm:presLayoutVars>
      </dgm:prSet>
      <dgm:spPr/>
      <dgm:t>
        <a:bodyPr/>
        <a:lstStyle/>
        <a:p>
          <a:endParaRPr lang="en-US"/>
        </a:p>
      </dgm:t>
    </dgm:pt>
  </dgm:ptLst>
  <dgm:cxnLst>
    <dgm:cxn modelId="{4780CCB1-A05D-47AB-943E-C76C5D381C8F}" type="presOf" srcId="{1E2A787F-52EF-4E0C-84C5-1510051423A0}" destId="{B6AD0FE5-DA9D-49B1-980B-6A9102AA67C6}" srcOrd="0" destOrd="0" presId="urn:microsoft.com/office/officeart/2005/8/layout/default"/>
    <dgm:cxn modelId="{CC309AD9-8934-4382-97ED-642056ED0027}" srcId="{F6470509-7253-4DB0-9BC5-B51BA917528D}" destId="{9CCFFF8C-17AA-4280-976D-EF63665BE16A}" srcOrd="2" destOrd="0" parTransId="{3B080F8D-EFC3-41EF-8E28-C86BB5EFB98E}" sibTransId="{C86A9209-D40E-4ACE-A7B3-BA65717A0E5F}"/>
    <dgm:cxn modelId="{895A78DB-C91C-40C4-A854-4143299CDA57}" type="presOf" srcId="{457BAC03-99E8-4060-9D06-2A4F86CB0AD1}" destId="{167C14B0-584E-4B8D-9D0F-105880AAA1CC}" srcOrd="0" destOrd="0" presId="urn:microsoft.com/office/officeart/2005/8/layout/default"/>
    <dgm:cxn modelId="{9175ADCE-E7D5-4910-8722-329E15DFE0EC}" type="presOf" srcId="{F6470509-7253-4DB0-9BC5-B51BA917528D}" destId="{D386594E-8453-41C8-AC91-B664ED7FD41D}" srcOrd="0" destOrd="0" presId="urn:microsoft.com/office/officeart/2005/8/layout/default"/>
    <dgm:cxn modelId="{82862C16-5B82-42CB-A9B3-7300CDB4F76F}" srcId="{F6470509-7253-4DB0-9BC5-B51BA917528D}" destId="{1E2A787F-52EF-4E0C-84C5-1510051423A0}" srcOrd="3" destOrd="0" parTransId="{85DEE4B1-652F-4F21-ACAA-844399DE3EBA}" sibTransId="{D0537A95-DF71-4203-864A-3371403ECE74}"/>
    <dgm:cxn modelId="{22457734-39D0-475D-818C-944F8A22C4F8}" type="presOf" srcId="{9CCFFF8C-17AA-4280-976D-EF63665BE16A}" destId="{7FD711B2-6CE3-4214-85E2-23A47DB0673F}" srcOrd="0" destOrd="0" presId="urn:microsoft.com/office/officeart/2005/8/layout/default"/>
    <dgm:cxn modelId="{A9F5D63E-41BB-42D8-BAB1-5CF5A50FA730}" srcId="{F6470509-7253-4DB0-9BC5-B51BA917528D}" destId="{9C22F28A-ADC9-41AB-93A3-2F10AD884721}" srcOrd="0" destOrd="0" parTransId="{573FDDA8-949E-4959-BF36-D46C653BD512}" sibTransId="{C406E984-B089-4A7B-8070-0DF170EC3986}"/>
    <dgm:cxn modelId="{F28549A7-BF9C-4CD7-A376-DFF85087D66D}" type="presOf" srcId="{C0BB283F-66F8-424E-873D-399E02DF414C}" destId="{8070BC16-35F2-49CD-8793-E2BC93F32FA9}" srcOrd="0" destOrd="0" presId="urn:microsoft.com/office/officeart/2005/8/layout/default"/>
    <dgm:cxn modelId="{6FC72D5A-E6CA-47E5-BCA1-E05D6E3F6608}" srcId="{F6470509-7253-4DB0-9BC5-B51BA917528D}" destId="{C0BB283F-66F8-424E-873D-399E02DF414C}" srcOrd="1" destOrd="0" parTransId="{D1478D78-121E-4C9B-8714-AFFB1D1C6245}" sibTransId="{D92A276A-FDFE-443F-AA71-29ACEF3DEB4B}"/>
    <dgm:cxn modelId="{5BEB40FF-C493-4A8A-883F-FE30CEC82C5D}" srcId="{F6470509-7253-4DB0-9BC5-B51BA917528D}" destId="{457BAC03-99E8-4060-9D06-2A4F86CB0AD1}" srcOrd="4" destOrd="0" parTransId="{69295A73-2A99-44A9-91FF-EE7162BB6604}" sibTransId="{6FE8346A-B0C9-4DA0-90C5-DA5E4997F9A0}"/>
    <dgm:cxn modelId="{870F0DB6-4C13-4095-9897-F8401602F677}" type="presOf" srcId="{9C22F28A-ADC9-41AB-93A3-2F10AD884721}" destId="{FF80407C-435B-4230-BCC3-0CA447ABAC4B}" srcOrd="0" destOrd="0" presId="urn:microsoft.com/office/officeart/2005/8/layout/default"/>
    <dgm:cxn modelId="{B427BB66-DE9E-4673-8F3E-7D147E07ADC1}" type="presParOf" srcId="{D386594E-8453-41C8-AC91-B664ED7FD41D}" destId="{FF80407C-435B-4230-BCC3-0CA447ABAC4B}" srcOrd="0" destOrd="0" presId="urn:microsoft.com/office/officeart/2005/8/layout/default"/>
    <dgm:cxn modelId="{F6F5ED3D-D729-458C-A11E-CE240EC40F20}" type="presParOf" srcId="{D386594E-8453-41C8-AC91-B664ED7FD41D}" destId="{152770EE-1A50-42D0-88E2-BF8641386934}" srcOrd="1" destOrd="0" presId="urn:microsoft.com/office/officeart/2005/8/layout/default"/>
    <dgm:cxn modelId="{B138964D-D4E0-41EE-8B8E-FD3C169EEE6D}" type="presParOf" srcId="{D386594E-8453-41C8-AC91-B664ED7FD41D}" destId="{8070BC16-35F2-49CD-8793-E2BC93F32FA9}" srcOrd="2" destOrd="0" presId="urn:microsoft.com/office/officeart/2005/8/layout/default"/>
    <dgm:cxn modelId="{4466393F-5136-4F19-BBA6-DFB883EB1337}" type="presParOf" srcId="{D386594E-8453-41C8-AC91-B664ED7FD41D}" destId="{4CE74517-012B-45A7-B42C-80667FA51299}" srcOrd="3" destOrd="0" presId="urn:microsoft.com/office/officeart/2005/8/layout/default"/>
    <dgm:cxn modelId="{9FC54E6C-0B67-40F0-9157-03BCA295C3E7}" type="presParOf" srcId="{D386594E-8453-41C8-AC91-B664ED7FD41D}" destId="{7FD711B2-6CE3-4214-85E2-23A47DB0673F}" srcOrd="4" destOrd="0" presId="urn:microsoft.com/office/officeart/2005/8/layout/default"/>
    <dgm:cxn modelId="{A51456CC-56E5-46E6-956A-C53A90B9C72B}" type="presParOf" srcId="{D386594E-8453-41C8-AC91-B664ED7FD41D}" destId="{ECFE4698-656B-4A12-9787-433F7C8FCCD8}" srcOrd="5" destOrd="0" presId="urn:microsoft.com/office/officeart/2005/8/layout/default"/>
    <dgm:cxn modelId="{96FBBB8F-4B15-4E4B-B88D-982899AF8586}" type="presParOf" srcId="{D386594E-8453-41C8-AC91-B664ED7FD41D}" destId="{B6AD0FE5-DA9D-49B1-980B-6A9102AA67C6}" srcOrd="6" destOrd="0" presId="urn:microsoft.com/office/officeart/2005/8/layout/default"/>
    <dgm:cxn modelId="{04626A3F-5447-432D-BE16-701176186C90}" type="presParOf" srcId="{D386594E-8453-41C8-AC91-B664ED7FD41D}" destId="{18D8BF5D-F520-4748-B1EE-63DA42D408B7}" srcOrd="7" destOrd="0" presId="urn:microsoft.com/office/officeart/2005/8/layout/default"/>
    <dgm:cxn modelId="{CA4A49B8-9851-4961-B1E7-48CAE795A85A}" type="presParOf" srcId="{D386594E-8453-41C8-AC91-B664ED7FD41D}" destId="{167C14B0-584E-4B8D-9D0F-105880AAA1C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C9BEA0-BF0A-4AD0-8728-93CA619B2AC1}" type="doc">
      <dgm:prSet loTypeId="urn:microsoft.com/office/officeart/2005/8/layout/orgChart1" loCatId="hierarchy" qsTypeId="urn:microsoft.com/office/officeart/2005/8/quickstyle/3d3" qsCatId="3D" csTypeId="urn:microsoft.com/office/officeart/2005/8/colors/colorful2" csCatId="colorful" phldr="1"/>
      <dgm:spPr/>
      <dgm:t>
        <a:bodyPr/>
        <a:lstStyle/>
        <a:p>
          <a:endParaRPr lang="en-US"/>
        </a:p>
      </dgm:t>
    </dgm:pt>
    <dgm:pt modelId="{81EFC95C-4AFE-4CE5-8BB3-4F6376EA94BE}">
      <dgm:prSet phldrT="[Text]"/>
      <dgm:spPr/>
      <dgm:t>
        <a:bodyPr/>
        <a:lstStyle/>
        <a:p>
          <a:r>
            <a:rPr lang="en-US" b="1" i="0" dirty="0" smtClean="0">
              <a:latin typeface="+mj-lt"/>
            </a:rPr>
            <a:t>1. </a:t>
          </a:r>
          <a:r>
            <a:rPr lang="en-US" b="1" i="0" dirty="0" err="1" smtClean="0">
              <a:latin typeface="+mj-lt"/>
            </a:rPr>
            <a:t>Về</a:t>
          </a:r>
          <a:r>
            <a:rPr lang="en-US" b="1" i="0" dirty="0" smtClean="0">
              <a:latin typeface="+mj-lt"/>
            </a:rPr>
            <a:t> </a:t>
          </a:r>
          <a:r>
            <a:rPr lang="en-US" b="1" i="0" dirty="0" err="1" smtClean="0">
              <a:latin typeface="+mj-lt"/>
            </a:rPr>
            <a:t>Đề</a:t>
          </a:r>
          <a:r>
            <a:rPr lang="en-US" b="1" i="0" dirty="0" smtClean="0">
              <a:latin typeface="+mj-lt"/>
            </a:rPr>
            <a:t> </a:t>
          </a:r>
          <a:r>
            <a:rPr lang="en-US" b="1" i="0" dirty="0" err="1" smtClean="0">
              <a:latin typeface="+mj-lt"/>
            </a:rPr>
            <a:t>án</a:t>
          </a:r>
          <a:r>
            <a:rPr lang="en-US" b="1" i="0" dirty="0" smtClean="0">
              <a:latin typeface="+mj-lt"/>
            </a:rPr>
            <a:t> </a:t>
          </a:r>
          <a:r>
            <a:rPr lang="en-US" b="1" i="0" dirty="0" err="1" smtClean="0">
              <a:latin typeface="+mj-lt"/>
            </a:rPr>
            <a:t>nhân</a:t>
          </a:r>
          <a:r>
            <a:rPr lang="en-US" b="1" i="0" dirty="0" smtClean="0">
              <a:latin typeface="+mj-lt"/>
            </a:rPr>
            <a:t> </a:t>
          </a:r>
          <a:r>
            <a:rPr lang="en-US" b="1" i="0" dirty="0" err="1" smtClean="0">
              <a:latin typeface="+mj-lt"/>
            </a:rPr>
            <a:t>sự</a:t>
          </a:r>
          <a:endParaRPr lang="en-US" b="1" i="0" dirty="0">
            <a:latin typeface="+mj-lt"/>
          </a:endParaRPr>
        </a:p>
      </dgm:t>
    </dgm:pt>
    <dgm:pt modelId="{0EBAC6D2-3131-46C1-8277-7DC3FD7546D7}" type="parTrans" cxnId="{3B773956-11CA-40A0-B670-536FFE3D67E2}">
      <dgm:prSet/>
      <dgm:spPr/>
      <dgm:t>
        <a:bodyPr/>
        <a:lstStyle/>
        <a:p>
          <a:endParaRPr lang="en-US"/>
        </a:p>
      </dgm:t>
    </dgm:pt>
    <dgm:pt modelId="{46E97C42-DB1F-44E8-98D4-BB0F3355F910}" type="sibTrans" cxnId="{3B773956-11CA-40A0-B670-536FFE3D67E2}">
      <dgm:prSet/>
      <dgm:spPr/>
      <dgm:t>
        <a:bodyPr/>
        <a:lstStyle/>
        <a:p>
          <a:endParaRPr lang="en-US"/>
        </a:p>
      </dgm:t>
    </dgm:pt>
    <dgm:pt modelId="{DBD85E49-09FF-47A8-B308-1F5C65641BAF}">
      <dgm:prSet phldrT="[Text]"/>
      <dgm:spPr/>
      <dgm:t>
        <a:bodyPr/>
        <a:lstStyle/>
        <a:p>
          <a:r>
            <a:rPr lang="vi-VN" b="0" i="0" dirty="0" smtClean="0">
              <a:latin typeface="+mj-lt"/>
            </a:rPr>
            <a:t>1.1. Nguyên tắc xây dựng Đề án</a:t>
          </a:r>
          <a:endParaRPr lang="en-US" b="0" i="0" dirty="0">
            <a:latin typeface="+mj-lt"/>
          </a:endParaRPr>
        </a:p>
      </dgm:t>
    </dgm:pt>
    <dgm:pt modelId="{8066FAE0-4B45-48E4-8954-C601A8BDC211}" type="parTrans" cxnId="{4E0E3C92-5339-49B5-8DC2-3CBFA8D8935D}">
      <dgm:prSet/>
      <dgm:spPr/>
      <dgm:t>
        <a:bodyPr/>
        <a:lstStyle/>
        <a:p>
          <a:endParaRPr lang="en-US" b="0" i="0">
            <a:latin typeface="+mj-lt"/>
          </a:endParaRPr>
        </a:p>
      </dgm:t>
    </dgm:pt>
    <dgm:pt modelId="{E3FBAED9-6072-42D2-A0EE-F76496FB1EED}" type="sibTrans" cxnId="{4E0E3C92-5339-49B5-8DC2-3CBFA8D8935D}">
      <dgm:prSet/>
      <dgm:spPr/>
      <dgm:t>
        <a:bodyPr/>
        <a:lstStyle/>
        <a:p>
          <a:endParaRPr lang="en-US"/>
        </a:p>
      </dgm:t>
    </dgm:pt>
    <dgm:pt modelId="{4565A85D-57D3-4F91-BDF2-CCC21912D6B6}">
      <dgm:prSet phldrT="[Text]"/>
      <dgm:spPr/>
      <dgm:t>
        <a:bodyPr/>
        <a:lstStyle/>
        <a:p>
          <a:r>
            <a:rPr lang="vi-VN" b="0" i="0" dirty="0" smtClean="0">
              <a:latin typeface="+mj-lt"/>
            </a:rPr>
            <a:t>1.2. Tiêu chuẩn Ủy viên Ban Chấp hành các cấp</a:t>
          </a:r>
          <a:endParaRPr lang="en-US" b="0" i="0" dirty="0">
            <a:latin typeface="+mj-lt"/>
          </a:endParaRPr>
        </a:p>
      </dgm:t>
    </dgm:pt>
    <dgm:pt modelId="{58DE3B4E-FAAE-4D81-8B4C-038146C52CB4}" type="parTrans" cxnId="{8D75F9E0-8887-4A92-B002-FCFDB1F153F8}">
      <dgm:prSet/>
      <dgm:spPr/>
      <dgm:t>
        <a:bodyPr/>
        <a:lstStyle/>
        <a:p>
          <a:endParaRPr lang="en-US" b="0" i="0">
            <a:latin typeface="+mj-lt"/>
          </a:endParaRPr>
        </a:p>
      </dgm:t>
    </dgm:pt>
    <dgm:pt modelId="{13C2CC01-E3F4-475D-963E-36AAD00A68AF}" type="sibTrans" cxnId="{8D75F9E0-8887-4A92-B002-FCFDB1F153F8}">
      <dgm:prSet/>
      <dgm:spPr/>
      <dgm:t>
        <a:bodyPr/>
        <a:lstStyle/>
        <a:p>
          <a:endParaRPr lang="en-US"/>
        </a:p>
      </dgm:t>
    </dgm:pt>
    <dgm:pt modelId="{1D6F4991-2C6C-4AC6-867B-7F9973CFF7B5}">
      <dgm:prSet/>
      <dgm:spPr/>
      <dgm:t>
        <a:bodyPr/>
        <a:lstStyle/>
        <a:p>
          <a:r>
            <a:rPr lang="vi-VN" b="0" i="0" smtClean="0">
              <a:latin typeface="+mj-lt"/>
            </a:rPr>
            <a:t>1.3. Cơ cấu trong Ban Chấp hành Đoàn các cấp </a:t>
          </a:r>
          <a:endParaRPr lang="en-US" b="0" i="0" dirty="0">
            <a:latin typeface="+mj-lt"/>
          </a:endParaRPr>
        </a:p>
      </dgm:t>
    </dgm:pt>
    <dgm:pt modelId="{FB9A6098-F8FD-4109-AAFF-8798E1778355}" type="parTrans" cxnId="{D6BF4BB0-F8B2-4455-978A-E89ADF89CB5D}">
      <dgm:prSet/>
      <dgm:spPr/>
      <dgm:t>
        <a:bodyPr/>
        <a:lstStyle/>
        <a:p>
          <a:endParaRPr lang="en-US" b="0" i="0">
            <a:latin typeface="+mj-lt"/>
          </a:endParaRPr>
        </a:p>
      </dgm:t>
    </dgm:pt>
    <dgm:pt modelId="{0F1EBFAA-66AA-4AAD-87B2-46DB5BE2A3EE}" type="sibTrans" cxnId="{D6BF4BB0-F8B2-4455-978A-E89ADF89CB5D}">
      <dgm:prSet/>
      <dgm:spPr/>
      <dgm:t>
        <a:bodyPr/>
        <a:lstStyle/>
        <a:p>
          <a:endParaRPr lang="en-US"/>
        </a:p>
      </dgm:t>
    </dgm:pt>
    <dgm:pt modelId="{6806C878-90CE-414E-B1A8-59F339E88498}" type="pres">
      <dgm:prSet presAssocID="{79C9BEA0-BF0A-4AD0-8728-93CA619B2AC1}" presName="hierChild1" presStyleCnt="0">
        <dgm:presLayoutVars>
          <dgm:orgChart val="1"/>
          <dgm:chPref val="1"/>
          <dgm:dir/>
          <dgm:animOne val="branch"/>
          <dgm:animLvl val="lvl"/>
          <dgm:resizeHandles/>
        </dgm:presLayoutVars>
      </dgm:prSet>
      <dgm:spPr/>
      <dgm:t>
        <a:bodyPr/>
        <a:lstStyle/>
        <a:p>
          <a:endParaRPr lang="en-US"/>
        </a:p>
      </dgm:t>
    </dgm:pt>
    <dgm:pt modelId="{8A4BD3F4-4512-4B87-8575-1D90809F6B40}" type="pres">
      <dgm:prSet presAssocID="{81EFC95C-4AFE-4CE5-8BB3-4F6376EA94BE}" presName="hierRoot1" presStyleCnt="0">
        <dgm:presLayoutVars>
          <dgm:hierBranch val="init"/>
        </dgm:presLayoutVars>
      </dgm:prSet>
      <dgm:spPr/>
    </dgm:pt>
    <dgm:pt modelId="{AB5BBCF1-06F4-46E2-B615-9A58029283DA}" type="pres">
      <dgm:prSet presAssocID="{81EFC95C-4AFE-4CE5-8BB3-4F6376EA94BE}" presName="rootComposite1" presStyleCnt="0"/>
      <dgm:spPr/>
    </dgm:pt>
    <dgm:pt modelId="{AFE12065-429C-4645-8636-8EF5BD9B48E2}" type="pres">
      <dgm:prSet presAssocID="{81EFC95C-4AFE-4CE5-8BB3-4F6376EA94BE}" presName="rootText1" presStyleLbl="node0" presStyleIdx="0" presStyleCnt="1">
        <dgm:presLayoutVars>
          <dgm:chPref val="3"/>
        </dgm:presLayoutVars>
      </dgm:prSet>
      <dgm:spPr/>
      <dgm:t>
        <a:bodyPr/>
        <a:lstStyle/>
        <a:p>
          <a:endParaRPr lang="en-US"/>
        </a:p>
      </dgm:t>
    </dgm:pt>
    <dgm:pt modelId="{7524E08E-B7D4-4EC9-BD80-7BA5016B2AB8}" type="pres">
      <dgm:prSet presAssocID="{81EFC95C-4AFE-4CE5-8BB3-4F6376EA94BE}" presName="rootConnector1" presStyleLbl="node1" presStyleIdx="0" presStyleCnt="0"/>
      <dgm:spPr/>
      <dgm:t>
        <a:bodyPr/>
        <a:lstStyle/>
        <a:p>
          <a:endParaRPr lang="en-US"/>
        </a:p>
      </dgm:t>
    </dgm:pt>
    <dgm:pt modelId="{5F2D3552-3EDE-48C9-A580-E9AEBD5B673D}" type="pres">
      <dgm:prSet presAssocID="{81EFC95C-4AFE-4CE5-8BB3-4F6376EA94BE}" presName="hierChild2" presStyleCnt="0"/>
      <dgm:spPr/>
    </dgm:pt>
    <dgm:pt modelId="{1F94360E-8467-41A9-8D13-337E88D4A4DC}" type="pres">
      <dgm:prSet presAssocID="{8066FAE0-4B45-48E4-8954-C601A8BDC211}" presName="Name37" presStyleLbl="parChTrans1D2" presStyleIdx="0" presStyleCnt="3"/>
      <dgm:spPr/>
      <dgm:t>
        <a:bodyPr/>
        <a:lstStyle/>
        <a:p>
          <a:endParaRPr lang="en-US"/>
        </a:p>
      </dgm:t>
    </dgm:pt>
    <dgm:pt modelId="{02275D29-011E-49D6-959E-0E9AF117C517}" type="pres">
      <dgm:prSet presAssocID="{DBD85E49-09FF-47A8-B308-1F5C65641BAF}" presName="hierRoot2" presStyleCnt="0">
        <dgm:presLayoutVars>
          <dgm:hierBranch val="init"/>
        </dgm:presLayoutVars>
      </dgm:prSet>
      <dgm:spPr/>
    </dgm:pt>
    <dgm:pt modelId="{7F0A161E-9C89-4D8B-BFB6-E1968D659FBE}" type="pres">
      <dgm:prSet presAssocID="{DBD85E49-09FF-47A8-B308-1F5C65641BAF}" presName="rootComposite" presStyleCnt="0"/>
      <dgm:spPr/>
    </dgm:pt>
    <dgm:pt modelId="{DF53A7DB-EAFE-4D6B-A6F6-B6BA56B652FE}" type="pres">
      <dgm:prSet presAssocID="{DBD85E49-09FF-47A8-B308-1F5C65641BAF}" presName="rootText" presStyleLbl="node2" presStyleIdx="0" presStyleCnt="3" custLinFactNeighborX="-1603">
        <dgm:presLayoutVars>
          <dgm:chPref val="3"/>
        </dgm:presLayoutVars>
      </dgm:prSet>
      <dgm:spPr/>
      <dgm:t>
        <a:bodyPr/>
        <a:lstStyle/>
        <a:p>
          <a:endParaRPr lang="en-US"/>
        </a:p>
      </dgm:t>
    </dgm:pt>
    <dgm:pt modelId="{96ACFC9C-8147-46DD-8BD1-558AEDAE3918}" type="pres">
      <dgm:prSet presAssocID="{DBD85E49-09FF-47A8-B308-1F5C65641BAF}" presName="rootConnector" presStyleLbl="node2" presStyleIdx="0" presStyleCnt="3"/>
      <dgm:spPr/>
      <dgm:t>
        <a:bodyPr/>
        <a:lstStyle/>
        <a:p>
          <a:endParaRPr lang="en-US"/>
        </a:p>
      </dgm:t>
    </dgm:pt>
    <dgm:pt modelId="{72BE9B59-0844-4BBD-8F62-457C5C913059}" type="pres">
      <dgm:prSet presAssocID="{DBD85E49-09FF-47A8-B308-1F5C65641BAF}" presName="hierChild4" presStyleCnt="0"/>
      <dgm:spPr/>
    </dgm:pt>
    <dgm:pt modelId="{043B30C2-0309-40D1-919D-04B0CA50A368}" type="pres">
      <dgm:prSet presAssocID="{DBD85E49-09FF-47A8-B308-1F5C65641BAF}" presName="hierChild5" presStyleCnt="0"/>
      <dgm:spPr/>
    </dgm:pt>
    <dgm:pt modelId="{856A9ABE-1B09-427C-9292-0E512EEF124F}" type="pres">
      <dgm:prSet presAssocID="{58DE3B4E-FAAE-4D81-8B4C-038146C52CB4}" presName="Name37" presStyleLbl="parChTrans1D2" presStyleIdx="1" presStyleCnt="3"/>
      <dgm:spPr/>
      <dgm:t>
        <a:bodyPr/>
        <a:lstStyle/>
        <a:p>
          <a:endParaRPr lang="en-US"/>
        </a:p>
      </dgm:t>
    </dgm:pt>
    <dgm:pt modelId="{1EE7DE9E-4266-4D92-AF46-55907A8A107C}" type="pres">
      <dgm:prSet presAssocID="{4565A85D-57D3-4F91-BDF2-CCC21912D6B6}" presName="hierRoot2" presStyleCnt="0">
        <dgm:presLayoutVars>
          <dgm:hierBranch val="init"/>
        </dgm:presLayoutVars>
      </dgm:prSet>
      <dgm:spPr/>
    </dgm:pt>
    <dgm:pt modelId="{15318A8F-E038-4345-8B88-9EE3CAFA2497}" type="pres">
      <dgm:prSet presAssocID="{4565A85D-57D3-4F91-BDF2-CCC21912D6B6}" presName="rootComposite" presStyleCnt="0"/>
      <dgm:spPr/>
    </dgm:pt>
    <dgm:pt modelId="{A9D80971-8A97-4602-B7DD-8343A7A4D421}" type="pres">
      <dgm:prSet presAssocID="{4565A85D-57D3-4F91-BDF2-CCC21912D6B6}" presName="rootText" presStyleLbl="node2" presStyleIdx="1" presStyleCnt="3" custScaleX="105821">
        <dgm:presLayoutVars>
          <dgm:chPref val="3"/>
        </dgm:presLayoutVars>
      </dgm:prSet>
      <dgm:spPr/>
      <dgm:t>
        <a:bodyPr/>
        <a:lstStyle/>
        <a:p>
          <a:endParaRPr lang="en-US"/>
        </a:p>
      </dgm:t>
    </dgm:pt>
    <dgm:pt modelId="{6D7B542D-9728-401F-BEC2-55DC33599E5E}" type="pres">
      <dgm:prSet presAssocID="{4565A85D-57D3-4F91-BDF2-CCC21912D6B6}" presName="rootConnector" presStyleLbl="node2" presStyleIdx="1" presStyleCnt="3"/>
      <dgm:spPr/>
      <dgm:t>
        <a:bodyPr/>
        <a:lstStyle/>
        <a:p>
          <a:endParaRPr lang="en-US"/>
        </a:p>
      </dgm:t>
    </dgm:pt>
    <dgm:pt modelId="{C0B3FA21-59A0-43B1-8E60-912E828A2E49}" type="pres">
      <dgm:prSet presAssocID="{4565A85D-57D3-4F91-BDF2-CCC21912D6B6}" presName="hierChild4" presStyleCnt="0"/>
      <dgm:spPr/>
    </dgm:pt>
    <dgm:pt modelId="{B6471008-5037-4299-9C52-1AE9DBE9107E}" type="pres">
      <dgm:prSet presAssocID="{4565A85D-57D3-4F91-BDF2-CCC21912D6B6}" presName="hierChild5" presStyleCnt="0"/>
      <dgm:spPr/>
    </dgm:pt>
    <dgm:pt modelId="{A1F31BAB-4659-4274-A065-748975309720}" type="pres">
      <dgm:prSet presAssocID="{FB9A6098-F8FD-4109-AAFF-8798E1778355}" presName="Name37" presStyleLbl="parChTrans1D2" presStyleIdx="2" presStyleCnt="3"/>
      <dgm:spPr/>
      <dgm:t>
        <a:bodyPr/>
        <a:lstStyle/>
        <a:p>
          <a:endParaRPr lang="en-US"/>
        </a:p>
      </dgm:t>
    </dgm:pt>
    <dgm:pt modelId="{ABF0E131-35C1-478A-B0C7-7A5F182AB50E}" type="pres">
      <dgm:prSet presAssocID="{1D6F4991-2C6C-4AC6-867B-7F9973CFF7B5}" presName="hierRoot2" presStyleCnt="0">
        <dgm:presLayoutVars>
          <dgm:hierBranch val="init"/>
        </dgm:presLayoutVars>
      </dgm:prSet>
      <dgm:spPr/>
    </dgm:pt>
    <dgm:pt modelId="{170FE132-8755-46DE-9D7F-671DBEB0B667}" type="pres">
      <dgm:prSet presAssocID="{1D6F4991-2C6C-4AC6-867B-7F9973CFF7B5}" presName="rootComposite" presStyleCnt="0"/>
      <dgm:spPr/>
    </dgm:pt>
    <dgm:pt modelId="{B225F8BD-88C4-4291-A520-AB052AD7E697}" type="pres">
      <dgm:prSet presAssocID="{1D6F4991-2C6C-4AC6-867B-7F9973CFF7B5}" presName="rootText" presStyleLbl="node2" presStyleIdx="2" presStyleCnt="3">
        <dgm:presLayoutVars>
          <dgm:chPref val="3"/>
        </dgm:presLayoutVars>
      </dgm:prSet>
      <dgm:spPr/>
      <dgm:t>
        <a:bodyPr/>
        <a:lstStyle/>
        <a:p>
          <a:endParaRPr lang="en-US"/>
        </a:p>
      </dgm:t>
    </dgm:pt>
    <dgm:pt modelId="{EF3EA73D-2EBA-4942-8151-0882294A1F40}" type="pres">
      <dgm:prSet presAssocID="{1D6F4991-2C6C-4AC6-867B-7F9973CFF7B5}" presName="rootConnector" presStyleLbl="node2" presStyleIdx="2" presStyleCnt="3"/>
      <dgm:spPr/>
      <dgm:t>
        <a:bodyPr/>
        <a:lstStyle/>
        <a:p>
          <a:endParaRPr lang="en-US"/>
        </a:p>
      </dgm:t>
    </dgm:pt>
    <dgm:pt modelId="{423E4C01-EFDC-4310-9FF7-1991E651E3A3}" type="pres">
      <dgm:prSet presAssocID="{1D6F4991-2C6C-4AC6-867B-7F9973CFF7B5}" presName="hierChild4" presStyleCnt="0"/>
      <dgm:spPr/>
    </dgm:pt>
    <dgm:pt modelId="{D44808BD-0480-4804-A14A-2163C326CEC1}" type="pres">
      <dgm:prSet presAssocID="{1D6F4991-2C6C-4AC6-867B-7F9973CFF7B5}" presName="hierChild5" presStyleCnt="0"/>
      <dgm:spPr/>
    </dgm:pt>
    <dgm:pt modelId="{303D865B-B382-4EF7-8167-38D8CE8BE147}" type="pres">
      <dgm:prSet presAssocID="{81EFC95C-4AFE-4CE5-8BB3-4F6376EA94BE}" presName="hierChild3" presStyleCnt="0"/>
      <dgm:spPr/>
    </dgm:pt>
  </dgm:ptLst>
  <dgm:cxnLst>
    <dgm:cxn modelId="{8D75F9E0-8887-4A92-B002-FCFDB1F153F8}" srcId="{81EFC95C-4AFE-4CE5-8BB3-4F6376EA94BE}" destId="{4565A85D-57D3-4F91-BDF2-CCC21912D6B6}" srcOrd="1" destOrd="0" parTransId="{58DE3B4E-FAAE-4D81-8B4C-038146C52CB4}" sibTransId="{13C2CC01-E3F4-475D-963E-36AAD00A68AF}"/>
    <dgm:cxn modelId="{0877DB43-408F-449D-BCDF-7249D847EEFD}" type="presOf" srcId="{DBD85E49-09FF-47A8-B308-1F5C65641BAF}" destId="{96ACFC9C-8147-46DD-8BD1-558AEDAE3918}" srcOrd="1" destOrd="0" presId="urn:microsoft.com/office/officeart/2005/8/layout/orgChart1"/>
    <dgm:cxn modelId="{72C5DD50-A5D7-4BC0-A2BB-7834521FB275}" type="presOf" srcId="{81EFC95C-4AFE-4CE5-8BB3-4F6376EA94BE}" destId="{AFE12065-429C-4645-8636-8EF5BD9B48E2}" srcOrd="0" destOrd="0" presId="urn:microsoft.com/office/officeart/2005/8/layout/orgChart1"/>
    <dgm:cxn modelId="{A33A3E17-D668-403A-B5EE-AE738D9667D3}" type="presOf" srcId="{4565A85D-57D3-4F91-BDF2-CCC21912D6B6}" destId="{A9D80971-8A97-4602-B7DD-8343A7A4D421}" srcOrd="0" destOrd="0" presId="urn:microsoft.com/office/officeart/2005/8/layout/orgChart1"/>
    <dgm:cxn modelId="{A512E8B1-B5F9-4B00-9BE2-5C76CBF3E3EC}" type="presOf" srcId="{DBD85E49-09FF-47A8-B308-1F5C65641BAF}" destId="{DF53A7DB-EAFE-4D6B-A6F6-B6BA56B652FE}" srcOrd="0" destOrd="0" presId="urn:microsoft.com/office/officeart/2005/8/layout/orgChart1"/>
    <dgm:cxn modelId="{C4211254-201D-4A1B-A06F-0BEB8B0F603C}" type="presOf" srcId="{1D6F4991-2C6C-4AC6-867B-7F9973CFF7B5}" destId="{EF3EA73D-2EBA-4942-8151-0882294A1F40}" srcOrd="1" destOrd="0" presId="urn:microsoft.com/office/officeart/2005/8/layout/orgChart1"/>
    <dgm:cxn modelId="{0CE5B7A5-E1F7-4BA0-BD3F-DC021E1F91B8}" type="presOf" srcId="{1D6F4991-2C6C-4AC6-867B-7F9973CFF7B5}" destId="{B225F8BD-88C4-4291-A520-AB052AD7E697}" srcOrd="0" destOrd="0" presId="urn:microsoft.com/office/officeart/2005/8/layout/orgChart1"/>
    <dgm:cxn modelId="{C3279216-B6B6-4C29-AEC4-2EA8E39C4816}" type="presOf" srcId="{4565A85D-57D3-4F91-BDF2-CCC21912D6B6}" destId="{6D7B542D-9728-401F-BEC2-55DC33599E5E}" srcOrd="1" destOrd="0" presId="urn:microsoft.com/office/officeart/2005/8/layout/orgChart1"/>
    <dgm:cxn modelId="{4E0E3C92-5339-49B5-8DC2-3CBFA8D8935D}" srcId="{81EFC95C-4AFE-4CE5-8BB3-4F6376EA94BE}" destId="{DBD85E49-09FF-47A8-B308-1F5C65641BAF}" srcOrd="0" destOrd="0" parTransId="{8066FAE0-4B45-48E4-8954-C601A8BDC211}" sibTransId="{E3FBAED9-6072-42D2-A0EE-F76496FB1EED}"/>
    <dgm:cxn modelId="{D6BF4BB0-F8B2-4455-978A-E89ADF89CB5D}" srcId="{81EFC95C-4AFE-4CE5-8BB3-4F6376EA94BE}" destId="{1D6F4991-2C6C-4AC6-867B-7F9973CFF7B5}" srcOrd="2" destOrd="0" parTransId="{FB9A6098-F8FD-4109-AAFF-8798E1778355}" sibTransId="{0F1EBFAA-66AA-4AAD-87B2-46DB5BE2A3EE}"/>
    <dgm:cxn modelId="{92F05B5E-C4F3-4014-9AF7-5718753CC5BB}" type="presOf" srcId="{FB9A6098-F8FD-4109-AAFF-8798E1778355}" destId="{A1F31BAB-4659-4274-A065-748975309720}" srcOrd="0" destOrd="0" presId="urn:microsoft.com/office/officeart/2005/8/layout/orgChart1"/>
    <dgm:cxn modelId="{CABBD897-CC27-4C27-915F-B136DB1CB87B}" type="presOf" srcId="{81EFC95C-4AFE-4CE5-8BB3-4F6376EA94BE}" destId="{7524E08E-B7D4-4EC9-BD80-7BA5016B2AB8}" srcOrd="1" destOrd="0" presId="urn:microsoft.com/office/officeart/2005/8/layout/orgChart1"/>
    <dgm:cxn modelId="{8DE03B6A-67D2-4E4F-AB0D-ED01C817FD5B}" type="presOf" srcId="{79C9BEA0-BF0A-4AD0-8728-93CA619B2AC1}" destId="{6806C878-90CE-414E-B1A8-59F339E88498}" srcOrd="0" destOrd="0" presId="urn:microsoft.com/office/officeart/2005/8/layout/orgChart1"/>
    <dgm:cxn modelId="{38B1ABDD-E2A0-42BA-8949-6D41259FF5CB}" type="presOf" srcId="{58DE3B4E-FAAE-4D81-8B4C-038146C52CB4}" destId="{856A9ABE-1B09-427C-9292-0E512EEF124F}" srcOrd="0" destOrd="0" presId="urn:microsoft.com/office/officeart/2005/8/layout/orgChart1"/>
    <dgm:cxn modelId="{3B773956-11CA-40A0-B670-536FFE3D67E2}" srcId="{79C9BEA0-BF0A-4AD0-8728-93CA619B2AC1}" destId="{81EFC95C-4AFE-4CE5-8BB3-4F6376EA94BE}" srcOrd="0" destOrd="0" parTransId="{0EBAC6D2-3131-46C1-8277-7DC3FD7546D7}" sibTransId="{46E97C42-DB1F-44E8-98D4-BB0F3355F910}"/>
    <dgm:cxn modelId="{398B93B2-7EDE-4DBF-A380-97E26CA57278}" type="presOf" srcId="{8066FAE0-4B45-48E4-8954-C601A8BDC211}" destId="{1F94360E-8467-41A9-8D13-337E88D4A4DC}" srcOrd="0" destOrd="0" presId="urn:microsoft.com/office/officeart/2005/8/layout/orgChart1"/>
    <dgm:cxn modelId="{2A7E976E-E27F-48C7-BA62-D75AB64D35C5}" type="presParOf" srcId="{6806C878-90CE-414E-B1A8-59F339E88498}" destId="{8A4BD3F4-4512-4B87-8575-1D90809F6B40}" srcOrd="0" destOrd="0" presId="urn:microsoft.com/office/officeart/2005/8/layout/orgChart1"/>
    <dgm:cxn modelId="{10A92731-D979-4D78-863B-B45BC5B24A09}" type="presParOf" srcId="{8A4BD3F4-4512-4B87-8575-1D90809F6B40}" destId="{AB5BBCF1-06F4-46E2-B615-9A58029283DA}" srcOrd="0" destOrd="0" presId="urn:microsoft.com/office/officeart/2005/8/layout/orgChart1"/>
    <dgm:cxn modelId="{54ED4A2D-BE94-4C51-A3AE-BB83EAEB60CA}" type="presParOf" srcId="{AB5BBCF1-06F4-46E2-B615-9A58029283DA}" destId="{AFE12065-429C-4645-8636-8EF5BD9B48E2}" srcOrd="0" destOrd="0" presId="urn:microsoft.com/office/officeart/2005/8/layout/orgChart1"/>
    <dgm:cxn modelId="{C1F80578-FB1D-42D0-9D84-360EF57B296F}" type="presParOf" srcId="{AB5BBCF1-06F4-46E2-B615-9A58029283DA}" destId="{7524E08E-B7D4-4EC9-BD80-7BA5016B2AB8}" srcOrd="1" destOrd="0" presId="urn:microsoft.com/office/officeart/2005/8/layout/orgChart1"/>
    <dgm:cxn modelId="{497FFF32-3CF3-4E63-A5F1-1D14D6D3EE69}" type="presParOf" srcId="{8A4BD3F4-4512-4B87-8575-1D90809F6B40}" destId="{5F2D3552-3EDE-48C9-A580-E9AEBD5B673D}" srcOrd="1" destOrd="0" presId="urn:microsoft.com/office/officeart/2005/8/layout/orgChart1"/>
    <dgm:cxn modelId="{01B471AE-79AF-4A0A-87D6-5703BB5DB045}" type="presParOf" srcId="{5F2D3552-3EDE-48C9-A580-E9AEBD5B673D}" destId="{1F94360E-8467-41A9-8D13-337E88D4A4DC}" srcOrd="0" destOrd="0" presId="urn:microsoft.com/office/officeart/2005/8/layout/orgChart1"/>
    <dgm:cxn modelId="{78E9939E-C202-4E29-A2A0-E59B3FDCF544}" type="presParOf" srcId="{5F2D3552-3EDE-48C9-A580-E9AEBD5B673D}" destId="{02275D29-011E-49D6-959E-0E9AF117C517}" srcOrd="1" destOrd="0" presId="urn:microsoft.com/office/officeart/2005/8/layout/orgChart1"/>
    <dgm:cxn modelId="{76E3C0CE-DA7E-4344-96CB-F4F225C4A30E}" type="presParOf" srcId="{02275D29-011E-49D6-959E-0E9AF117C517}" destId="{7F0A161E-9C89-4D8B-BFB6-E1968D659FBE}" srcOrd="0" destOrd="0" presId="urn:microsoft.com/office/officeart/2005/8/layout/orgChart1"/>
    <dgm:cxn modelId="{F256ABF6-5A8F-480B-989E-85A429FAB744}" type="presParOf" srcId="{7F0A161E-9C89-4D8B-BFB6-E1968D659FBE}" destId="{DF53A7DB-EAFE-4D6B-A6F6-B6BA56B652FE}" srcOrd="0" destOrd="0" presId="urn:microsoft.com/office/officeart/2005/8/layout/orgChart1"/>
    <dgm:cxn modelId="{25E4F4B1-3BE3-4369-B14C-6D05429C7A97}" type="presParOf" srcId="{7F0A161E-9C89-4D8B-BFB6-E1968D659FBE}" destId="{96ACFC9C-8147-46DD-8BD1-558AEDAE3918}" srcOrd="1" destOrd="0" presId="urn:microsoft.com/office/officeart/2005/8/layout/orgChart1"/>
    <dgm:cxn modelId="{80CFDA3D-627D-4AC4-B1E6-7C9BF8A0DD28}" type="presParOf" srcId="{02275D29-011E-49D6-959E-0E9AF117C517}" destId="{72BE9B59-0844-4BBD-8F62-457C5C913059}" srcOrd="1" destOrd="0" presId="urn:microsoft.com/office/officeart/2005/8/layout/orgChart1"/>
    <dgm:cxn modelId="{389BA7BA-6258-402B-A626-085641F2589C}" type="presParOf" srcId="{02275D29-011E-49D6-959E-0E9AF117C517}" destId="{043B30C2-0309-40D1-919D-04B0CA50A368}" srcOrd="2" destOrd="0" presId="urn:microsoft.com/office/officeart/2005/8/layout/orgChart1"/>
    <dgm:cxn modelId="{A9FFCA17-DEBA-48E2-AB4A-7B6469849EEA}" type="presParOf" srcId="{5F2D3552-3EDE-48C9-A580-E9AEBD5B673D}" destId="{856A9ABE-1B09-427C-9292-0E512EEF124F}" srcOrd="2" destOrd="0" presId="urn:microsoft.com/office/officeart/2005/8/layout/orgChart1"/>
    <dgm:cxn modelId="{647D28F8-8FD5-4317-AD6C-12F55DC52278}" type="presParOf" srcId="{5F2D3552-3EDE-48C9-A580-E9AEBD5B673D}" destId="{1EE7DE9E-4266-4D92-AF46-55907A8A107C}" srcOrd="3" destOrd="0" presId="urn:microsoft.com/office/officeart/2005/8/layout/orgChart1"/>
    <dgm:cxn modelId="{28F586CC-B8B0-442F-8F3B-D5D8662729B1}" type="presParOf" srcId="{1EE7DE9E-4266-4D92-AF46-55907A8A107C}" destId="{15318A8F-E038-4345-8B88-9EE3CAFA2497}" srcOrd="0" destOrd="0" presId="urn:microsoft.com/office/officeart/2005/8/layout/orgChart1"/>
    <dgm:cxn modelId="{9A11E15A-C884-4E16-8BC5-8F1AE224E5A0}" type="presParOf" srcId="{15318A8F-E038-4345-8B88-9EE3CAFA2497}" destId="{A9D80971-8A97-4602-B7DD-8343A7A4D421}" srcOrd="0" destOrd="0" presId="urn:microsoft.com/office/officeart/2005/8/layout/orgChart1"/>
    <dgm:cxn modelId="{E9712151-A24B-4E43-88DB-513FACFDDD4C}" type="presParOf" srcId="{15318A8F-E038-4345-8B88-9EE3CAFA2497}" destId="{6D7B542D-9728-401F-BEC2-55DC33599E5E}" srcOrd="1" destOrd="0" presId="urn:microsoft.com/office/officeart/2005/8/layout/orgChart1"/>
    <dgm:cxn modelId="{6A5C3545-E7BB-468C-8C77-DEC477C469E2}" type="presParOf" srcId="{1EE7DE9E-4266-4D92-AF46-55907A8A107C}" destId="{C0B3FA21-59A0-43B1-8E60-912E828A2E49}" srcOrd="1" destOrd="0" presId="urn:microsoft.com/office/officeart/2005/8/layout/orgChart1"/>
    <dgm:cxn modelId="{C1BACF31-6B95-4161-8712-AD8256C8B7B8}" type="presParOf" srcId="{1EE7DE9E-4266-4D92-AF46-55907A8A107C}" destId="{B6471008-5037-4299-9C52-1AE9DBE9107E}" srcOrd="2" destOrd="0" presId="urn:microsoft.com/office/officeart/2005/8/layout/orgChart1"/>
    <dgm:cxn modelId="{E6C1FDBC-3B54-4370-8DCE-317418D2A309}" type="presParOf" srcId="{5F2D3552-3EDE-48C9-A580-E9AEBD5B673D}" destId="{A1F31BAB-4659-4274-A065-748975309720}" srcOrd="4" destOrd="0" presId="urn:microsoft.com/office/officeart/2005/8/layout/orgChart1"/>
    <dgm:cxn modelId="{13BEC57F-AD96-4309-8A23-67B6E4FD2996}" type="presParOf" srcId="{5F2D3552-3EDE-48C9-A580-E9AEBD5B673D}" destId="{ABF0E131-35C1-478A-B0C7-7A5F182AB50E}" srcOrd="5" destOrd="0" presId="urn:microsoft.com/office/officeart/2005/8/layout/orgChart1"/>
    <dgm:cxn modelId="{1AD7E206-424F-43A3-ABFB-43110A031A0E}" type="presParOf" srcId="{ABF0E131-35C1-478A-B0C7-7A5F182AB50E}" destId="{170FE132-8755-46DE-9D7F-671DBEB0B667}" srcOrd="0" destOrd="0" presId="urn:microsoft.com/office/officeart/2005/8/layout/orgChart1"/>
    <dgm:cxn modelId="{6EABB564-E03B-476B-9D32-03AC1CB1BE05}" type="presParOf" srcId="{170FE132-8755-46DE-9D7F-671DBEB0B667}" destId="{B225F8BD-88C4-4291-A520-AB052AD7E697}" srcOrd="0" destOrd="0" presId="urn:microsoft.com/office/officeart/2005/8/layout/orgChart1"/>
    <dgm:cxn modelId="{A3BD03D6-5E4C-4EFE-BF38-5C02CA000C0E}" type="presParOf" srcId="{170FE132-8755-46DE-9D7F-671DBEB0B667}" destId="{EF3EA73D-2EBA-4942-8151-0882294A1F40}" srcOrd="1" destOrd="0" presId="urn:microsoft.com/office/officeart/2005/8/layout/orgChart1"/>
    <dgm:cxn modelId="{5474E09D-0177-40B9-BF4A-412B3462AB64}" type="presParOf" srcId="{ABF0E131-35C1-478A-B0C7-7A5F182AB50E}" destId="{423E4C01-EFDC-4310-9FF7-1991E651E3A3}" srcOrd="1" destOrd="0" presId="urn:microsoft.com/office/officeart/2005/8/layout/orgChart1"/>
    <dgm:cxn modelId="{5393AEE3-18A7-437F-82D1-64AF9388897C}" type="presParOf" srcId="{ABF0E131-35C1-478A-B0C7-7A5F182AB50E}" destId="{D44808BD-0480-4804-A14A-2163C326CEC1}" srcOrd="2" destOrd="0" presId="urn:microsoft.com/office/officeart/2005/8/layout/orgChart1"/>
    <dgm:cxn modelId="{1914117B-3573-4AA4-B19C-80FE3A9133E4}" type="presParOf" srcId="{8A4BD3F4-4512-4B87-8575-1D90809F6B40}" destId="{303D865B-B382-4EF7-8167-38D8CE8BE14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90DF58-E484-4E0D-AB21-497C325BEA99}" type="doc">
      <dgm:prSet loTypeId="urn:microsoft.com/office/officeart/2008/layout/LinedList" loCatId="hierarchy" qsTypeId="urn:microsoft.com/office/officeart/2005/8/quickstyle/simple1" qsCatId="simple" csTypeId="urn:microsoft.com/office/officeart/2005/8/colors/accent1_3" csCatId="accent1" phldr="1"/>
      <dgm:spPr/>
      <dgm:t>
        <a:bodyPr/>
        <a:lstStyle/>
        <a:p>
          <a:endParaRPr lang="en-US"/>
        </a:p>
      </dgm:t>
    </dgm:pt>
    <dgm:pt modelId="{5C99F47C-F2CA-4AF4-B28E-BC1998ABCBBC}">
      <dgm:prSet phldrT="[Text]" custT="1"/>
      <dgm:spPr/>
      <dgm:t>
        <a:bodyPr/>
        <a:lstStyle/>
        <a:p>
          <a:pPr algn="just"/>
          <a:endParaRPr lang="en-US" sz="1800" b="1" dirty="0" smtClean="0">
            <a:latin typeface="+mj-lt"/>
          </a:endParaRPr>
        </a:p>
        <a:p>
          <a:pPr algn="just"/>
          <a:endParaRPr lang="en-US" sz="1800" b="1" dirty="0" smtClean="0">
            <a:latin typeface="+mj-lt"/>
          </a:endParaRPr>
        </a:p>
        <a:p>
          <a:pPr algn="just"/>
          <a:endParaRPr lang="en-US" sz="1800" b="1" dirty="0" smtClean="0">
            <a:latin typeface="+mj-lt"/>
          </a:endParaRPr>
        </a:p>
        <a:p>
          <a:pPr algn="just"/>
          <a:r>
            <a:rPr lang="en-US" sz="1800" b="1" dirty="0" err="1" smtClean="0">
              <a:latin typeface="+mj-lt"/>
            </a:rPr>
            <a:t>Một</a:t>
          </a:r>
          <a:r>
            <a:rPr lang="en-US" sz="1800" b="1" dirty="0" smtClean="0">
              <a:latin typeface="+mj-lt"/>
            </a:rPr>
            <a:t> </a:t>
          </a:r>
          <a:r>
            <a:rPr lang="en-US" sz="1800" b="1" dirty="0" err="1" smtClean="0">
              <a:latin typeface="+mj-lt"/>
            </a:rPr>
            <a:t>số</a:t>
          </a:r>
          <a:r>
            <a:rPr lang="en-US" sz="1800" b="1" dirty="0" smtClean="0">
              <a:latin typeface="+mj-lt"/>
            </a:rPr>
            <a:t> </a:t>
          </a:r>
          <a:r>
            <a:rPr lang="en-US" sz="1800" b="1" dirty="0" err="1" smtClean="0">
              <a:latin typeface="+mj-lt"/>
            </a:rPr>
            <a:t>nội</a:t>
          </a:r>
          <a:r>
            <a:rPr lang="en-US" sz="1800" b="1" dirty="0" smtClean="0">
              <a:latin typeface="+mj-lt"/>
            </a:rPr>
            <a:t> dung </a:t>
          </a:r>
          <a:r>
            <a:rPr lang="en-US" sz="1800" b="1" dirty="0" err="1" smtClean="0">
              <a:latin typeface="+mj-lt"/>
            </a:rPr>
            <a:t>cần</a:t>
          </a:r>
          <a:r>
            <a:rPr lang="en-US" sz="1800" b="1" dirty="0" smtClean="0">
              <a:latin typeface="+mj-lt"/>
            </a:rPr>
            <a:t> </a:t>
          </a:r>
          <a:r>
            <a:rPr lang="en-US" sz="1800" b="1" dirty="0" err="1" smtClean="0">
              <a:latin typeface="+mj-lt"/>
            </a:rPr>
            <a:t>thực</a:t>
          </a:r>
          <a:r>
            <a:rPr lang="en-US" sz="1800" b="1" dirty="0" smtClean="0">
              <a:latin typeface="+mj-lt"/>
            </a:rPr>
            <a:t> </a:t>
          </a:r>
          <a:r>
            <a:rPr lang="en-US" sz="1800" b="1" dirty="0" err="1" smtClean="0">
              <a:latin typeface="+mj-lt"/>
            </a:rPr>
            <a:t>hiện</a:t>
          </a:r>
          <a:r>
            <a:rPr lang="en-US" sz="1800" b="1" dirty="0" smtClean="0">
              <a:latin typeface="+mj-lt"/>
            </a:rPr>
            <a:t> </a:t>
          </a:r>
          <a:r>
            <a:rPr lang="en-US" sz="1800" b="1" dirty="0" err="1" smtClean="0">
              <a:latin typeface="+mj-lt"/>
            </a:rPr>
            <a:t>trong</a:t>
          </a:r>
          <a:r>
            <a:rPr lang="en-US" sz="1800" b="1" dirty="0" smtClean="0">
              <a:latin typeface="+mj-lt"/>
            </a:rPr>
            <a:t> </a:t>
          </a:r>
          <a:r>
            <a:rPr lang="en-US" sz="1800" b="1" dirty="0" err="1" smtClean="0">
              <a:latin typeface="+mj-lt"/>
            </a:rPr>
            <a:t>công</a:t>
          </a:r>
          <a:r>
            <a:rPr lang="en-US" sz="1800" b="1" dirty="0" smtClean="0">
              <a:latin typeface="+mj-lt"/>
            </a:rPr>
            <a:t> </a:t>
          </a:r>
          <a:r>
            <a:rPr lang="en-US" sz="1800" b="1" dirty="0" err="1" smtClean="0">
              <a:latin typeface="+mj-lt"/>
            </a:rPr>
            <a:t>tác</a:t>
          </a:r>
          <a:r>
            <a:rPr lang="en-US" sz="1800" b="1" dirty="0" smtClean="0">
              <a:latin typeface="+mj-lt"/>
            </a:rPr>
            <a:t> </a:t>
          </a:r>
          <a:r>
            <a:rPr lang="en-US" sz="1800" b="1" dirty="0" err="1" smtClean="0">
              <a:latin typeface="+mj-lt"/>
            </a:rPr>
            <a:t>cán</a:t>
          </a:r>
          <a:r>
            <a:rPr lang="en-US" sz="1800" b="1" dirty="0" smtClean="0">
              <a:latin typeface="+mj-lt"/>
            </a:rPr>
            <a:t> </a:t>
          </a:r>
          <a:r>
            <a:rPr lang="en-US" sz="1800" b="1" dirty="0" err="1" smtClean="0">
              <a:latin typeface="+mj-lt"/>
            </a:rPr>
            <a:t>bộ</a:t>
          </a:r>
          <a:r>
            <a:rPr lang="en-US" sz="1800" b="1" dirty="0" smtClean="0">
              <a:latin typeface="+mj-lt"/>
            </a:rPr>
            <a:t>: </a:t>
          </a:r>
          <a:endParaRPr lang="en-US" sz="1800" b="1" dirty="0">
            <a:latin typeface="+mj-lt"/>
          </a:endParaRPr>
        </a:p>
      </dgm:t>
    </dgm:pt>
    <dgm:pt modelId="{CF0C2B0D-CE8B-4FC9-A55A-3E1D0693EC26}" type="parTrans" cxnId="{20C8FBE3-A86C-417B-9F2C-D4B64E2B815C}">
      <dgm:prSet/>
      <dgm:spPr/>
      <dgm:t>
        <a:bodyPr/>
        <a:lstStyle/>
        <a:p>
          <a:pPr algn="just"/>
          <a:endParaRPr lang="en-US">
            <a:solidFill>
              <a:schemeClr val="tx1"/>
            </a:solidFill>
          </a:endParaRPr>
        </a:p>
      </dgm:t>
    </dgm:pt>
    <dgm:pt modelId="{49A55769-A756-46FF-9B30-CA5FB59BD08E}" type="sibTrans" cxnId="{20C8FBE3-A86C-417B-9F2C-D4B64E2B815C}">
      <dgm:prSet/>
      <dgm:spPr/>
      <dgm:t>
        <a:bodyPr/>
        <a:lstStyle/>
        <a:p>
          <a:pPr algn="just"/>
          <a:endParaRPr lang="en-US">
            <a:solidFill>
              <a:schemeClr val="tx1"/>
            </a:solidFill>
          </a:endParaRPr>
        </a:p>
      </dgm:t>
    </dgm:pt>
    <dgm:pt modelId="{B3B247D3-2EE9-469E-B333-F33E65FFF1BC}">
      <dgm:prSet phldrT="[Text]"/>
      <dgm:spPr/>
      <dgm:t>
        <a:bodyPr/>
        <a:lstStyle/>
        <a:p>
          <a:pPr algn="just"/>
          <a:r>
            <a:rPr lang="en-US" dirty="0" smtClean="0"/>
            <a:t>1. T</a:t>
          </a:r>
          <a:r>
            <a:rPr lang="vi-VN" dirty="0" smtClean="0"/>
            <a:t>iến hành rà soát lại đội ngũ cán bộ Đoàn các cấp </a:t>
          </a:r>
          <a:r>
            <a:rPr lang="vi-VN" i="1" dirty="0" smtClean="0"/>
            <a:t>(về số lượng, trình độ chuyên môn, lý luận chính trị, độ tuổi)</a:t>
          </a:r>
          <a:r>
            <a:rPr lang="vi-VN" dirty="0" smtClean="0"/>
            <a:t>. Thực hiện rà soát, bổ sung quy hoạch cán bộ nhiệm kỳ 2017-2022 và nhiệm kỳ 2022-2027</a:t>
          </a:r>
          <a:endParaRPr lang="en-US" dirty="0"/>
        </a:p>
      </dgm:t>
    </dgm:pt>
    <dgm:pt modelId="{95505CE0-AE05-4A8B-A104-4F782CC6B636}" type="parTrans" cxnId="{664BD730-242E-4580-A8DD-1FA1D15C5E55}">
      <dgm:prSet/>
      <dgm:spPr/>
      <dgm:t>
        <a:bodyPr/>
        <a:lstStyle/>
        <a:p>
          <a:pPr algn="just"/>
          <a:endParaRPr lang="en-US">
            <a:solidFill>
              <a:schemeClr val="tx1"/>
            </a:solidFill>
          </a:endParaRPr>
        </a:p>
      </dgm:t>
    </dgm:pt>
    <dgm:pt modelId="{94F20AFB-2976-4D02-B6C9-6C08979CCC59}" type="sibTrans" cxnId="{664BD730-242E-4580-A8DD-1FA1D15C5E55}">
      <dgm:prSet/>
      <dgm:spPr/>
      <dgm:t>
        <a:bodyPr/>
        <a:lstStyle/>
        <a:p>
          <a:pPr algn="just"/>
          <a:endParaRPr lang="en-US">
            <a:solidFill>
              <a:schemeClr val="tx1"/>
            </a:solidFill>
          </a:endParaRPr>
        </a:p>
      </dgm:t>
    </dgm:pt>
    <dgm:pt modelId="{00697711-A89A-487C-AD00-C73FB4E9E015}">
      <dgm:prSet phldrT="[Text]"/>
      <dgm:spPr/>
      <dgm:t>
        <a:bodyPr/>
        <a:lstStyle/>
        <a:p>
          <a:pPr algn="just"/>
          <a:r>
            <a:rPr lang="en-US" dirty="0" smtClean="0"/>
            <a:t>2. P</a:t>
          </a:r>
          <a:r>
            <a:rPr lang="vi-VN" dirty="0" smtClean="0"/>
            <a:t>hối hợp với các đơn vị có chức năng về đào tạo</a:t>
          </a:r>
          <a:r>
            <a:rPr lang="en-US" dirty="0" smtClean="0"/>
            <a:t> </a:t>
          </a:r>
          <a:r>
            <a:rPr lang="vi-VN" dirty="0" smtClean="0"/>
            <a:t>về </a:t>
          </a:r>
          <a:r>
            <a:rPr lang="en-US" dirty="0" err="1" smtClean="0"/>
            <a:t>lý</a:t>
          </a:r>
          <a:r>
            <a:rPr lang="en-US" dirty="0" smtClean="0"/>
            <a:t> </a:t>
          </a:r>
          <a:r>
            <a:rPr lang="en-US" dirty="0" err="1" smtClean="0"/>
            <a:t>luận</a:t>
          </a:r>
          <a:r>
            <a:rPr lang="en-US" dirty="0" smtClean="0"/>
            <a:t> </a:t>
          </a:r>
          <a:r>
            <a:rPr lang="vi-VN" dirty="0" smtClean="0"/>
            <a:t>chính trị để mở các lớp bồi dưỡng chính trị cho cán bộ Đoàn, nhất là các nhân sự dự kiến nhiệm kỳ tới mà chưa đảm bảo tiêu chuẩn về lý luận chính trị</a:t>
          </a:r>
          <a:endParaRPr lang="en-US" dirty="0"/>
        </a:p>
      </dgm:t>
    </dgm:pt>
    <dgm:pt modelId="{3BBF2428-1238-4A22-811B-BE0A4E9851C2}" type="parTrans" cxnId="{CF140767-FF24-49B7-A057-E9F35BB12041}">
      <dgm:prSet/>
      <dgm:spPr/>
      <dgm:t>
        <a:bodyPr/>
        <a:lstStyle/>
        <a:p>
          <a:pPr algn="just"/>
          <a:endParaRPr lang="en-US">
            <a:solidFill>
              <a:schemeClr val="tx1"/>
            </a:solidFill>
          </a:endParaRPr>
        </a:p>
      </dgm:t>
    </dgm:pt>
    <dgm:pt modelId="{5E5C5C54-D238-46D8-8FA0-ACD8738977CA}" type="sibTrans" cxnId="{CF140767-FF24-49B7-A057-E9F35BB12041}">
      <dgm:prSet/>
      <dgm:spPr/>
      <dgm:t>
        <a:bodyPr/>
        <a:lstStyle/>
        <a:p>
          <a:pPr algn="just"/>
          <a:endParaRPr lang="en-US">
            <a:solidFill>
              <a:schemeClr val="tx1"/>
            </a:solidFill>
          </a:endParaRPr>
        </a:p>
      </dgm:t>
    </dgm:pt>
    <dgm:pt modelId="{63613450-5E50-47D5-8C27-E9AF9D1BAB0A}">
      <dgm:prSet phldrT="[Text]"/>
      <dgm:spPr/>
      <dgm:t>
        <a:bodyPr/>
        <a:lstStyle/>
        <a:p>
          <a:pPr algn="just"/>
          <a:r>
            <a:rPr lang="en-US" dirty="0" smtClean="0"/>
            <a:t>3. T</a:t>
          </a:r>
          <a:r>
            <a:rPr lang="vi-VN" dirty="0" smtClean="0"/>
            <a:t>ham mưu cho cấp ủy cùng cấp quan tâm,</a:t>
          </a:r>
          <a:r>
            <a:rPr lang="nl-NL" dirty="0" smtClean="0"/>
            <a:t> bố trí, điều động, luân chuyển cán bộ trẻ các ngành khác có năng lực, trình độ, phù hợp với công tác Đoàn và phong trào thanh thiếu nhi để đào tạo, bổ sung cho cán bộ Đoàn nhiệm kỳ tới; tổ chức thi tuyển, tuyển dụng cán bộ vào làm việc tại các cơ quan chuyên trách Đoàn các cấp để bổ sung cán bộ cho các cấp bộ Đoàn</a:t>
          </a:r>
          <a:r>
            <a:rPr lang="vi-VN" dirty="0" smtClean="0"/>
            <a:t>; q</a:t>
          </a:r>
          <a:r>
            <a:rPr lang="nl-NL" dirty="0" smtClean="0"/>
            <a:t>uan tâm bố trí đầu ra cho cán bộ Đoàn các cấp không còn đủ tuổi tái cử Ban Chấp hành các cấp nhiệm kỳ 2022-2027 phù hợp với năng lực, sở trường, quá trình rèn luyện, cống hiến của cán bộ Đoàn.</a:t>
          </a:r>
          <a:endParaRPr lang="en-US" dirty="0"/>
        </a:p>
      </dgm:t>
    </dgm:pt>
    <dgm:pt modelId="{8750ECF2-ECFD-40E9-BA8A-16D7A1D7D471}" type="parTrans" cxnId="{E2780688-B7BA-4972-8CDB-576A2946C5F8}">
      <dgm:prSet/>
      <dgm:spPr/>
      <dgm:t>
        <a:bodyPr/>
        <a:lstStyle/>
        <a:p>
          <a:pPr algn="just"/>
          <a:endParaRPr lang="en-US">
            <a:solidFill>
              <a:schemeClr val="tx1"/>
            </a:solidFill>
          </a:endParaRPr>
        </a:p>
      </dgm:t>
    </dgm:pt>
    <dgm:pt modelId="{D7620D9D-9BC8-49CE-9300-6C86B43E3E83}" type="sibTrans" cxnId="{E2780688-B7BA-4972-8CDB-576A2946C5F8}">
      <dgm:prSet/>
      <dgm:spPr/>
      <dgm:t>
        <a:bodyPr/>
        <a:lstStyle/>
        <a:p>
          <a:pPr algn="just"/>
          <a:endParaRPr lang="en-US">
            <a:solidFill>
              <a:schemeClr val="tx1"/>
            </a:solidFill>
          </a:endParaRPr>
        </a:p>
      </dgm:t>
    </dgm:pt>
    <dgm:pt modelId="{77F70B01-2789-4856-AFDA-32B1ABDB9FF1}" type="pres">
      <dgm:prSet presAssocID="{A990DF58-E484-4E0D-AB21-497C325BEA99}" presName="vert0" presStyleCnt="0">
        <dgm:presLayoutVars>
          <dgm:dir/>
          <dgm:animOne val="branch"/>
          <dgm:animLvl val="lvl"/>
        </dgm:presLayoutVars>
      </dgm:prSet>
      <dgm:spPr/>
      <dgm:t>
        <a:bodyPr/>
        <a:lstStyle/>
        <a:p>
          <a:endParaRPr lang="en-US"/>
        </a:p>
      </dgm:t>
    </dgm:pt>
    <dgm:pt modelId="{4B66B514-8178-44F4-BC2A-7B722E655AF6}" type="pres">
      <dgm:prSet presAssocID="{5C99F47C-F2CA-4AF4-B28E-BC1998ABCBBC}" presName="thickLine" presStyleLbl="alignNode1" presStyleIdx="0" presStyleCnt="1" custLinFactNeighborX="662" custLinFactNeighborY="-2831"/>
      <dgm:spPr/>
    </dgm:pt>
    <dgm:pt modelId="{B2B25F59-5431-4F0D-A7C0-9799A2B1D37E}" type="pres">
      <dgm:prSet presAssocID="{5C99F47C-F2CA-4AF4-B28E-BC1998ABCBBC}" presName="horz1" presStyleCnt="0"/>
      <dgm:spPr/>
    </dgm:pt>
    <dgm:pt modelId="{0169C9F0-54EC-4272-BFD7-88251E599399}" type="pres">
      <dgm:prSet presAssocID="{5C99F47C-F2CA-4AF4-B28E-BC1998ABCBBC}" presName="tx1" presStyleLbl="revTx" presStyleIdx="0" presStyleCnt="4" custScaleX="85792"/>
      <dgm:spPr/>
      <dgm:t>
        <a:bodyPr/>
        <a:lstStyle/>
        <a:p>
          <a:endParaRPr lang="en-US"/>
        </a:p>
      </dgm:t>
    </dgm:pt>
    <dgm:pt modelId="{99E7E913-F0A6-43D1-B869-8103C01F2F32}" type="pres">
      <dgm:prSet presAssocID="{5C99F47C-F2CA-4AF4-B28E-BC1998ABCBBC}" presName="vert1" presStyleCnt="0"/>
      <dgm:spPr/>
    </dgm:pt>
    <dgm:pt modelId="{60253326-8ECB-4BA2-BADE-CDCED7A72BD0}" type="pres">
      <dgm:prSet presAssocID="{B3B247D3-2EE9-469E-B333-F33E65FFF1BC}" presName="vertSpace2a" presStyleCnt="0"/>
      <dgm:spPr/>
    </dgm:pt>
    <dgm:pt modelId="{69FD81B6-690D-4B75-871D-D8DF0792E4D4}" type="pres">
      <dgm:prSet presAssocID="{B3B247D3-2EE9-469E-B333-F33E65FFF1BC}" presName="horz2" presStyleCnt="0"/>
      <dgm:spPr/>
    </dgm:pt>
    <dgm:pt modelId="{5C90DC31-752C-4A20-8A24-D636E337C0FE}" type="pres">
      <dgm:prSet presAssocID="{B3B247D3-2EE9-469E-B333-F33E65FFF1BC}" presName="horzSpace2" presStyleCnt="0"/>
      <dgm:spPr/>
    </dgm:pt>
    <dgm:pt modelId="{D9644744-4669-4E72-8DD1-0F6589A1F36A}" type="pres">
      <dgm:prSet presAssocID="{B3B247D3-2EE9-469E-B333-F33E65FFF1BC}" presName="tx2" presStyleLbl="revTx" presStyleIdx="1" presStyleCnt="4"/>
      <dgm:spPr/>
      <dgm:t>
        <a:bodyPr/>
        <a:lstStyle/>
        <a:p>
          <a:endParaRPr lang="en-US"/>
        </a:p>
      </dgm:t>
    </dgm:pt>
    <dgm:pt modelId="{5E3B98F5-FDCA-443E-8018-0EF2D265E1A7}" type="pres">
      <dgm:prSet presAssocID="{B3B247D3-2EE9-469E-B333-F33E65FFF1BC}" presName="vert2" presStyleCnt="0"/>
      <dgm:spPr/>
    </dgm:pt>
    <dgm:pt modelId="{213E4F82-0FD2-4D43-A838-C9B51A87BAB9}" type="pres">
      <dgm:prSet presAssocID="{B3B247D3-2EE9-469E-B333-F33E65FFF1BC}" presName="thinLine2b" presStyleLbl="callout" presStyleIdx="0" presStyleCnt="3"/>
      <dgm:spPr/>
    </dgm:pt>
    <dgm:pt modelId="{FB2B8444-DE8D-402D-90FD-EA14642EC08F}" type="pres">
      <dgm:prSet presAssocID="{B3B247D3-2EE9-469E-B333-F33E65FFF1BC}" presName="vertSpace2b" presStyleCnt="0"/>
      <dgm:spPr/>
    </dgm:pt>
    <dgm:pt modelId="{DAD019E7-BF5E-4DD0-9DAB-BADFCC3BAFAE}" type="pres">
      <dgm:prSet presAssocID="{00697711-A89A-487C-AD00-C73FB4E9E015}" presName="horz2" presStyleCnt="0"/>
      <dgm:spPr/>
    </dgm:pt>
    <dgm:pt modelId="{956051BE-7550-4751-85AC-27ED734095AC}" type="pres">
      <dgm:prSet presAssocID="{00697711-A89A-487C-AD00-C73FB4E9E015}" presName="horzSpace2" presStyleCnt="0"/>
      <dgm:spPr/>
    </dgm:pt>
    <dgm:pt modelId="{26F686BF-4CBB-4BA9-80DE-DE4B05E5CBFD}" type="pres">
      <dgm:prSet presAssocID="{00697711-A89A-487C-AD00-C73FB4E9E015}" presName="tx2" presStyleLbl="revTx" presStyleIdx="2" presStyleCnt="4"/>
      <dgm:spPr/>
      <dgm:t>
        <a:bodyPr/>
        <a:lstStyle/>
        <a:p>
          <a:endParaRPr lang="en-US"/>
        </a:p>
      </dgm:t>
    </dgm:pt>
    <dgm:pt modelId="{2EE5D58E-56C4-4D19-8EF2-4547E4F8362F}" type="pres">
      <dgm:prSet presAssocID="{00697711-A89A-487C-AD00-C73FB4E9E015}" presName="vert2" presStyleCnt="0"/>
      <dgm:spPr/>
    </dgm:pt>
    <dgm:pt modelId="{0F808E05-FF5C-45F7-BB31-7574D302E652}" type="pres">
      <dgm:prSet presAssocID="{00697711-A89A-487C-AD00-C73FB4E9E015}" presName="thinLine2b" presStyleLbl="callout" presStyleIdx="1" presStyleCnt="3"/>
      <dgm:spPr/>
    </dgm:pt>
    <dgm:pt modelId="{E29D0800-16F3-40C0-8C40-B6A109455BD0}" type="pres">
      <dgm:prSet presAssocID="{00697711-A89A-487C-AD00-C73FB4E9E015}" presName="vertSpace2b" presStyleCnt="0"/>
      <dgm:spPr/>
    </dgm:pt>
    <dgm:pt modelId="{78C8CD60-7DBA-4D36-9F36-539457877246}" type="pres">
      <dgm:prSet presAssocID="{63613450-5E50-47D5-8C27-E9AF9D1BAB0A}" presName="horz2" presStyleCnt="0"/>
      <dgm:spPr/>
    </dgm:pt>
    <dgm:pt modelId="{3505C0BF-18DD-473C-A902-68E8113BCA79}" type="pres">
      <dgm:prSet presAssocID="{63613450-5E50-47D5-8C27-E9AF9D1BAB0A}" presName="horzSpace2" presStyleCnt="0"/>
      <dgm:spPr/>
    </dgm:pt>
    <dgm:pt modelId="{4C6E5CCF-18D7-4258-BDD4-6A64DE34E844}" type="pres">
      <dgm:prSet presAssocID="{63613450-5E50-47D5-8C27-E9AF9D1BAB0A}" presName="tx2" presStyleLbl="revTx" presStyleIdx="3" presStyleCnt="4" custScaleY="217671"/>
      <dgm:spPr/>
      <dgm:t>
        <a:bodyPr/>
        <a:lstStyle/>
        <a:p>
          <a:endParaRPr lang="en-US"/>
        </a:p>
      </dgm:t>
    </dgm:pt>
    <dgm:pt modelId="{C13B3FEB-5FCC-48C6-8CF7-BA053DF69FAD}" type="pres">
      <dgm:prSet presAssocID="{63613450-5E50-47D5-8C27-E9AF9D1BAB0A}" presName="vert2" presStyleCnt="0"/>
      <dgm:spPr/>
    </dgm:pt>
    <dgm:pt modelId="{06C862EA-9777-4158-9DDD-F9DDC9C6054C}" type="pres">
      <dgm:prSet presAssocID="{63613450-5E50-47D5-8C27-E9AF9D1BAB0A}" presName="thinLine2b" presStyleLbl="callout" presStyleIdx="2" presStyleCnt="3"/>
      <dgm:spPr/>
    </dgm:pt>
    <dgm:pt modelId="{59B06686-C19C-4490-9A0D-5FCF935EBFB4}" type="pres">
      <dgm:prSet presAssocID="{63613450-5E50-47D5-8C27-E9AF9D1BAB0A}" presName="vertSpace2b" presStyleCnt="0"/>
      <dgm:spPr/>
    </dgm:pt>
  </dgm:ptLst>
  <dgm:cxnLst>
    <dgm:cxn modelId="{E2780688-B7BA-4972-8CDB-576A2946C5F8}" srcId="{5C99F47C-F2CA-4AF4-B28E-BC1998ABCBBC}" destId="{63613450-5E50-47D5-8C27-E9AF9D1BAB0A}" srcOrd="2" destOrd="0" parTransId="{8750ECF2-ECFD-40E9-BA8A-16D7A1D7D471}" sibTransId="{D7620D9D-9BC8-49CE-9300-6C86B43E3E83}"/>
    <dgm:cxn modelId="{664BD730-242E-4580-A8DD-1FA1D15C5E55}" srcId="{5C99F47C-F2CA-4AF4-B28E-BC1998ABCBBC}" destId="{B3B247D3-2EE9-469E-B333-F33E65FFF1BC}" srcOrd="0" destOrd="0" parTransId="{95505CE0-AE05-4A8B-A104-4F782CC6B636}" sibTransId="{94F20AFB-2976-4D02-B6C9-6C08979CCC59}"/>
    <dgm:cxn modelId="{20C8FBE3-A86C-417B-9F2C-D4B64E2B815C}" srcId="{A990DF58-E484-4E0D-AB21-497C325BEA99}" destId="{5C99F47C-F2CA-4AF4-B28E-BC1998ABCBBC}" srcOrd="0" destOrd="0" parTransId="{CF0C2B0D-CE8B-4FC9-A55A-3E1D0693EC26}" sibTransId="{49A55769-A756-46FF-9B30-CA5FB59BD08E}"/>
    <dgm:cxn modelId="{91CE90F9-2E6C-4E70-B605-060B4CC45B57}" type="presOf" srcId="{5C99F47C-F2CA-4AF4-B28E-BC1998ABCBBC}" destId="{0169C9F0-54EC-4272-BFD7-88251E599399}" srcOrd="0" destOrd="0" presId="urn:microsoft.com/office/officeart/2008/layout/LinedList"/>
    <dgm:cxn modelId="{CF140767-FF24-49B7-A057-E9F35BB12041}" srcId="{5C99F47C-F2CA-4AF4-B28E-BC1998ABCBBC}" destId="{00697711-A89A-487C-AD00-C73FB4E9E015}" srcOrd="1" destOrd="0" parTransId="{3BBF2428-1238-4A22-811B-BE0A4E9851C2}" sibTransId="{5E5C5C54-D238-46D8-8FA0-ACD8738977CA}"/>
    <dgm:cxn modelId="{5E56D8DA-8BDC-4527-8875-5E8E748EE09B}" type="presOf" srcId="{63613450-5E50-47D5-8C27-E9AF9D1BAB0A}" destId="{4C6E5CCF-18D7-4258-BDD4-6A64DE34E844}" srcOrd="0" destOrd="0" presId="urn:microsoft.com/office/officeart/2008/layout/LinedList"/>
    <dgm:cxn modelId="{F992D58B-2222-44DC-8831-D0AB49F2A420}" type="presOf" srcId="{A990DF58-E484-4E0D-AB21-497C325BEA99}" destId="{77F70B01-2789-4856-AFDA-32B1ABDB9FF1}" srcOrd="0" destOrd="0" presId="urn:microsoft.com/office/officeart/2008/layout/LinedList"/>
    <dgm:cxn modelId="{1F753E9B-208D-4A93-8C71-9235C4EDA1A6}" type="presOf" srcId="{00697711-A89A-487C-AD00-C73FB4E9E015}" destId="{26F686BF-4CBB-4BA9-80DE-DE4B05E5CBFD}" srcOrd="0" destOrd="0" presId="urn:microsoft.com/office/officeart/2008/layout/LinedList"/>
    <dgm:cxn modelId="{76D2F97E-170A-487D-8725-F478B4C9F443}" type="presOf" srcId="{B3B247D3-2EE9-469E-B333-F33E65FFF1BC}" destId="{D9644744-4669-4E72-8DD1-0F6589A1F36A}" srcOrd="0" destOrd="0" presId="urn:microsoft.com/office/officeart/2008/layout/LinedList"/>
    <dgm:cxn modelId="{002599B1-8F4F-4A60-A6BB-C9F8C00085CE}" type="presParOf" srcId="{77F70B01-2789-4856-AFDA-32B1ABDB9FF1}" destId="{4B66B514-8178-44F4-BC2A-7B722E655AF6}" srcOrd="0" destOrd="0" presId="urn:microsoft.com/office/officeart/2008/layout/LinedList"/>
    <dgm:cxn modelId="{A1870F4D-7DB0-4D67-A0A3-5DD8359A309D}" type="presParOf" srcId="{77F70B01-2789-4856-AFDA-32B1ABDB9FF1}" destId="{B2B25F59-5431-4F0D-A7C0-9799A2B1D37E}" srcOrd="1" destOrd="0" presId="urn:microsoft.com/office/officeart/2008/layout/LinedList"/>
    <dgm:cxn modelId="{BAE4EF44-E80E-42BD-A142-1EEB325EA848}" type="presParOf" srcId="{B2B25F59-5431-4F0D-A7C0-9799A2B1D37E}" destId="{0169C9F0-54EC-4272-BFD7-88251E599399}" srcOrd="0" destOrd="0" presId="urn:microsoft.com/office/officeart/2008/layout/LinedList"/>
    <dgm:cxn modelId="{5B5D3EE1-1DDC-4529-B973-C43C166AD2D1}" type="presParOf" srcId="{B2B25F59-5431-4F0D-A7C0-9799A2B1D37E}" destId="{99E7E913-F0A6-43D1-B869-8103C01F2F32}" srcOrd="1" destOrd="0" presId="urn:microsoft.com/office/officeart/2008/layout/LinedList"/>
    <dgm:cxn modelId="{754497B4-6590-4468-ACE4-AF832FFC1D18}" type="presParOf" srcId="{99E7E913-F0A6-43D1-B869-8103C01F2F32}" destId="{60253326-8ECB-4BA2-BADE-CDCED7A72BD0}" srcOrd="0" destOrd="0" presId="urn:microsoft.com/office/officeart/2008/layout/LinedList"/>
    <dgm:cxn modelId="{43669A67-467E-491D-9E8A-B8F9542737B7}" type="presParOf" srcId="{99E7E913-F0A6-43D1-B869-8103C01F2F32}" destId="{69FD81B6-690D-4B75-871D-D8DF0792E4D4}" srcOrd="1" destOrd="0" presId="urn:microsoft.com/office/officeart/2008/layout/LinedList"/>
    <dgm:cxn modelId="{BDA04200-1E6A-441F-B4A7-EA7A159EF6F0}" type="presParOf" srcId="{69FD81B6-690D-4B75-871D-D8DF0792E4D4}" destId="{5C90DC31-752C-4A20-8A24-D636E337C0FE}" srcOrd="0" destOrd="0" presId="urn:microsoft.com/office/officeart/2008/layout/LinedList"/>
    <dgm:cxn modelId="{63A091A6-8329-4961-B10A-BEBBD2AB67DB}" type="presParOf" srcId="{69FD81B6-690D-4B75-871D-D8DF0792E4D4}" destId="{D9644744-4669-4E72-8DD1-0F6589A1F36A}" srcOrd="1" destOrd="0" presId="urn:microsoft.com/office/officeart/2008/layout/LinedList"/>
    <dgm:cxn modelId="{5373769E-D6B4-4382-BC92-6283B1508857}" type="presParOf" srcId="{69FD81B6-690D-4B75-871D-D8DF0792E4D4}" destId="{5E3B98F5-FDCA-443E-8018-0EF2D265E1A7}" srcOrd="2" destOrd="0" presId="urn:microsoft.com/office/officeart/2008/layout/LinedList"/>
    <dgm:cxn modelId="{C99B855D-70AD-4E5E-8CE0-7D4B65148ECA}" type="presParOf" srcId="{99E7E913-F0A6-43D1-B869-8103C01F2F32}" destId="{213E4F82-0FD2-4D43-A838-C9B51A87BAB9}" srcOrd="2" destOrd="0" presId="urn:microsoft.com/office/officeart/2008/layout/LinedList"/>
    <dgm:cxn modelId="{9BC0E823-64D0-488A-850A-A3D6D850CCBA}" type="presParOf" srcId="{99E7E913-F0A6-43D1-B869-8103C01F2F32}" destId="{FB2B8444-DE8D-402D-90FD-EA14642EC08F}" srcOrd="3" destOrd="0" presId="urn:microsoft.com/office/officeart/2008/layout/LinedList"/>
    <dgm:cxn modelId="{5E445BE4-2414-463A-88A9-D68B776C5997}" type="presParOf" srcId="{99E7E913-F0A6-43D1-B869-8103C01F2F32}" destId="{DAD019E7-BF5E-4DD0-9DAB-BADFCC3BAFAE}" srcOrd="4" destOrd="0" presId="urn:microsoft.com/office/officeart/2008/layout/LinedList"/>
    <dgm:cxn modelId="{434D6CE9-9570-4772-93C9-99A4008A8E32}" type="presParOf" srcId="{DAD019E7-BF5E-4DD0-9DAB-BADFCC3BAFAE}" destId="{956051BE-7550-4751-85AC-27ED734095AC}" srcOrd="0" destOrd="0" presId="urn:microsoft.com/office/officeart/2008/layout/LinedList"/>
    <dgm:cxn modelId="{8664C507-0C02-4989-A618-3486C79ED120}" type="presParOf" srcId="{DAD019E7-BF5E-4DD0-9DAB-BADFCC3BAFAE}" destId="{26F686BF-4CBB-4BA9-80DE-DE4B05E5CBFD}" srcOrd="1" destOrd="0" presId="urn:microsoft.com/office/officeart/2008/layout/LinedList"/>
    <dgm:cxn modelId="{981DC15D-EC5A-43C0-8169-AAB44D7639BA}" type="presParOf" srcId="{DAD019E7-BF5E-4DD0-9DAB-BADFCC3BAFAE}" destId="{2EE5D58E-56C4-4D19-8EF2-4547E4F8362F}" srcOrd="2" destOrd="0" presId="urn:microsoft.com/office/officeart/2008/layout/LinedList"/>
    <dgm:cxn modelId="{A0F02A41-853B-44AB-B7CD-CEB77A296A9D}" type="presParOf" srcId="{99E7E913-F0A6-43D1-B869-8103C01F2F32}" destId="{0F808E05-FF5C-45F7-BB31-7574D302E652}" srcOrd="5" destOrd="0" presId="urn:microsoft.com/office/officeart/2008/layout/LinedList"/>
    <dgm:cxn modelId="{FFB93DF2-3B7A-419A-87DA-14B45A2CCB31}" type="presParOf" srcId="{99E7E913-F0A6-43D1-B869-8103C01F2F32}" destId="{E29D0800-16F3-40C0-8C40-B6A109455BD0}" srcOrd="6" destOrd="0" presId="urn:microsoft.com/office/officeart/2008/layout/LinedList"/>
    <dgm:cxn modelId="{4F849DCE-7B1A-4842-BA0E-9EEBD7E1E062}" type="presParOf" srcId="{99E7E913-F0A6-43D1-B869-8103C01F2F32}" destId="{78C8CD60-7DBA-4D36-9F36-539457877246}" srcOrd="7" destOrd="0" presId="urn:microsoft.com/office/officeart/2008/layout/LinedList"/>
    <dgm:cxn modelId="{53C079D6-0D40-4A98-93F7-848D9C818E4F}" type="presParOf" srcId="{78C8CD60-7DBA-4D36-9F36-539457877246}" destId="{3505C0BF-18DD-473C-A902-68E8113BCA79}" srcOrd="0" destOrd="0" presId="urn:microsoft.com/office/officeart/2008/layout/LinedList"/>
    <dgm:cxn modelId="{EA37630A-FCB6-4E83-A08D-691EEBFA88CA}" type="presParOf" srcId="{78C8CD60-7DBA-4D36-9F36-539457877246}" destId="{4C6E5CCF-18D7-4258-BDD4-6A64DE34E844}" srcOrd="1" destOrd="0" presId="urn:microsoft.com/office/officeart/2008/layout/LinedList"/>
    <dgm:cxn modelId="{4CBCED3F-D34C-4087-B5FF-89E4E08BFAE2}" type="presParOf" srcId="{78C8CD60-7DBA-4D36-9F36-539457877246}" destId="{C13B3FEB-5FCC-48C6-8CF7-BA053DF69FAD}" srcOrd="2" destOrd="0" presId="urn:microsoft.com/office/officeart/2008/layout/LinedList"/>
    <dgm:cxn modelId="{64CE8D35-DBF0-4D02-A206-626723B6D126}" type="presParOf" srcId="{99E7E913-F0A6-43D1-B869-8103C01F2F32}" destId="{06C862EA-9777-4158-9DDD-F9DDC9C6054C}" srcOrd="8" destOrd="0" presId="urn:microsoft.com/office/officeart/2008/layout/LinedList"/>
    <dgm:cxn modelId="{5975B983-DADA-4634-B4E7-559B23B05472}" type="presParOf" srcId="{99E7E913-F0A6-43D1-B869-8103C01F2F32}" destId="{59B06686-C19C-4490-9A0D-5FCF935EBFB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90DF58-E484-4E0D-AB21-497C325BEA99}" type="doc">
      <dgm:prSet loTypeId="urn:microsoft.com/office/officeart/2008/layout/LinedList" loCatId="hierarchy" qsTypeId="urn:microsoft.com/office/officeart/2005/8/quickstyle/simple1" qsCatId="simple" csTypeId="urn:microsoft.com/office/officeart/2005/8/colors/accent1_3" csCatId="accent1" phldr="1"/>
      <dgm:spPr/>
      <dgm:t>
        <a:bodyPr/>
        <a:lstStyle/>
        <a:p>
          <a:endParaRPr lang="en-US"/>
        </a:p>
      </dgm:t>
    </dgm:pt>
    <dgm:pt modelId="{5C99F47C-F2CA-4AF4-B28E-BC1998ABCBBC}">
      <dgm:prSet phldrT="[Text]" custT="1"/>
      <dgm:spPr/>
      <dgm:t>
        <a:bodyPr/>
        <a:lstStyle/>
        <a:p>
          <a:pPr algn="just"/>
          <a:endParaRPr lang="en-US" sz="1800" b="1" dirty="0" smtClean="0">
            <a:latin typeface="+mj-lt"/>
          </a:endParaRPr>
        </a:p>
        <a:p>
          <a:pPr algn="just"/>
          <a:endParaRPr lang="en-US" sz="1800" b="1" dirty="0" smtClean="0">
            <a:latin typeface="+mj-lt"/>
          </a:endParaRPr>
        </a:p>
        <a:p>
          <a:pPr algn="just"/>
          <a:endParaRPr lang="en-US" sz="1800" b="1" dirty="0" smtClean="0">
            <a:latin typeface="+mj-lt"/>
          </a:endParaRPr>
        </a:p>
        <a:p>
          <a:pPr algn="just"/>
          <a:r>
            <a:rPr lang="en-US" sz="1800" b="1" dirty="0" err="1" smtClean="0">
              <a:latin typeface="+mj-lt"/>
            </a:rPr>
            <a:t>Tiêu</a:t>
          </a:r>
          <a:r>
            <a:rPr lang="en-US" sz="1800" b="1" dirty="0" smtClean="0">
              <a:latin typeface="+mj-lt"/>
            </a:rPr>
            <a:t> </a:t>
          </a:r>
          <a:r>
            <a:rPr lang="en-US" sz="1800" b="1" dirty="0" err="1" smtClean="0">
              <a:latin typeface="+mj-lt"/>
            </a:rPr>
            <a:t>chuẩn</a:t>
          </a:r>
          <a:r>
            <a:rPr lang="en-US" sz="1800" b="1" dirty="0" smtClean="0">
              <a:latin typeface="+mj-lt"/>
            </a:rPr>
            <a:t> </a:t>
          </a:r>
          <a:r>
            <a:rPr lang="en-US" sz="1800" b="1" dirty="0" err="1" smtClean="0">
              <a:latin typeface="+mj-lt"/>
            </a:rPr>
            <a:t>Ủy</a:t>
          </a:r>
          <a:r>
            <a:rPr lang="en-US" sz="1800" b="1" dirty="0" smtClean="0">
              <a:latin typeface="+mj-lt"/>
            </a:rPr>
            <a:t> </a:t>
          </a:r>
          <a:r>
            <a:rPr lang="en-US" sz="1800" b="1" dirty="0" err="1" smtClean="0">
              <a:latin typeface="+mj-lt"/>
            </a:rPr>
            <a:t>viên</a:t>
          </a:r>
          <a:r>
            <a:rPr lang="en-US" sz="1800" b="1" dirty="0" smtClean="0">
              <a:latin typeface="+mj-lt"/>
            </a:rPr>
            <a:t> Ban </a:t>
          </a:r>
          <a:r>
            <a:rPr lang="en-US" sz="1800" b="1" dirty="0" err="1" smtClean="0">
              <a:latin typeface="+mj-lt"/>
            </a:rPr>
            <a:t>Chấp</a:t>
          </a:r>
          <a:r>
            <a:rPr lang="en-US" sz="1800" b="1" dirty="0" smtClean="0">
              <a:latin typeface="+mj-lt"/>
            </a:rPr>
            <a:t> </a:t>
          </a:r>
          <a:r>
            <a:rPr lang="en-US" sz="1800" b="1" dirty="0" err="1" smtClean="0">
              <a:latin typeface="+mj-lt"/>
            </a:rPr>
            <a:t>hành</a:t>
          </a:r>
          <a:r>
            <a:rPr lang="en-US" sz="1800" b="1" dirty="0" smtClean="0">
              <a:latin typeface="+mj-lt"/>
            </a:rPr>
            <a:t> </a:t>
          </a:r>
          <a:r>
            <a:rPr lang="en-US" sz="1800" b="1" dirty="0" err="1" smtClean="0">
              <a:latin typeface="+mj-lt"/>
            </a:rPr>
            <a:t>Đoàn</a:t>
          </a:r>
          <a:r>
            <a:rPr lang="en-US" sz="1800" b="1" dirty="0" smtClean="0">
              <a:latin typeface="+mj-lt"/>
            </a:rPr>
            <a:t> </a:t>
          </a:r>
          <a:r>
            <a:rPr lang="en-US" sz="1800" b="1" dirty="0" err="1" smtClean="0">
              <a:latin typeface="+mj-lt"/>
            </a:rPr>
            <a:t>các</a:t>
          </a:r>
          <a:r>
            <a:rPr lang="en-US" sz="1800" b="1" dirty="0" smtClean="0">
              <a:latin typeface="+mj-lt"/>
            </a:rPr>
            <a:t> </a:t>
          </a:r>
          <a:r>
            <a:rPr lang="en-US" sz="1800" b="1" dirty="0" err="1" smtClean="0">
              <a:latin typeface="+mj-lt"/>
            </a:rPr>
            <a:t>cấp</a:t>
          </a:r>
          <a:r>
            <a:rPr lang="en-US" sz="1800" b="1" dirty="0" smtClean="0">
              <a:latin typeface="+mj-lt"/>
            </a:rPr>
            <a:t> </a:t>
          </a:r>
          <a:r>
            <a:rPr lang="en-US" sz="1800" b="1" dirty="0" err="1" smtClean="0">
              <a:latin typeface="+mj-lt"/>
            </a:rPr>
            <a:t>cần</a:t>
          </a:r>
          <a:r>
            <a:rPr lang="en-US" sz="1800" b="1" dirty="0" smtClean="0">
              <a:latin typeface="+mj-lt"/>
            </a:rPr>
            <a:t> </a:t>
          </a:r>
          <a:r>
            <a:rPr lang="en-US" sz="1800" b="1" dirty="0" err="1" smtClean="0">
              <a:latin typeface="+mj-lt"/>
            </a:rPr>
            <a:t>lưu</a:t>
          </a:r>
          <a:r>
            <a:rPr lang="en-US" sz="1800" b="1" dirty="0" smtClean="0">
              <a:latin typeface="+mj-lt"/>
            </a:rPr>
            <a:t> ý </a:t>
          </a:r>
          <a:r>
            <a:rPr lang="en-US" sz="1800" b="1" dirty="0" err="1" smtClean="0">
              <a:latin typeface="+mj-lt"/>
            </a:rPr>
            <a:t>một</a:t>
          </a:r>
          <a:r>
            <a:rPr lang="en-US" sz="1800" b="1" dirty="0" smtClean="0">
              <a:latin typeface="+mj-lt"/>
            </a:rPr>
            <a:t> </a:t>
          </a:r>
          <a:r>
            <a:rPr lang="en-US" sz="1800" b="1" dirty="0" err="1" smtClean="0">
              <a:latin typeface="+mj-lt"/>
            </a:rPr>
            <a:t>số</a:t>
          </a:r>
          <a:r>
            <a:rPr lang="en-US" sz="1800" b="1" dirty="0" smtClean="0">
              <a:latin typeface="+mj-lt"/>
            </a:rPr>
            <a:t> </a:t>
          </a:r>
          <a:r>
            <a:rPr lang="en-US" sz="1800" b="1" dirty="0" err="1" smtClean="0">
              <a:latin typeface="+mj-lt"/>
            </a:rPr>
            <a:t>điểm</a:t>
          </a:r>
          <a:r>
            <a:rPr lang="en-US" sz="1800" b="1" dirty="0" smtClean="0">
              <a:latin typeface="+mj-lt"/>
            </a:rPr>
            <a:t>: </a:t>
          </a:r>
          <a:endParaRPr lang="en-US" sz="1800" b="1" dirty="0"/>
        </a:p>
      </dgm:t>
    </dgm:pt>
    <dgm:pt modelId="{CF0C2B0D-CE8B-4FC9-A55A-3E1D0693EC26}" type="parTrans" cxnId="{20C8FBE3-A86C-417B-9F2C-D4B64E2B815C}">
      <dgm:prSet/>
      <dgm:spPr/>
      <dgm:t>
        <a:bodyPr/>
        <a:lstStyle/>
        <a:p>
          <a:pPr algn="just"/>
          <a:endParaRPr lang="en-US">
            <a:solidFill>
              <a:schemeClr val="tx1"/>
            </a:solidFill>
          </a:endParaRPr>
        </a:p>
      </dgm:t>
    </dgm:pt>
    <dgm:pt modelId="{49A55769-A756-46FF-9B30-CA5FB59BD08E}" type="sibTrans" cxnId="{20C8FBE3-A86C-417B-9F2C-D4B64E2B815C}">
      <dgm:prSet/>
      <dgm:spPr/>
      <dgm:t>
        <a:bodyPr/>
        <a:lstStyle/>
        <a:p>
          <a:pPr algn="just"/>
          <a:endParaRPr lang="en-US">
            <a:solidFill>
              <a:schemeClr val="tx1"/>
            </a:solidFill>
          </a:endParaRPr>
        </a:p>
      </dgm:t>
    </dgm:pt>
    <dgm:pt modelId="{B3B247D3-2EE9-469E-B333-F33E65FFF1BC}">
      <dgm:prSet phldrT="[Text]"/>
      <dgm:spPr/>
      <dgm:t>
        <a:bodyPr/>
        <a:lstStyle/>
        <a:p>
          <a:pPr algn="just"/>
          <a:r>
            <a:rPr lang="en-US" dirty="0" smtClean="0"/>
            <a:t>1. </a:t>
          </a:r>
          <a:r>
            <a:rPr lang="vi-VN" dirty="0" smtClean="0"/>
            <a:t>Nhân sự tham gia Ban Chấp hành đoàn các cấp đảm bảo tiêu chuẩn chung theo Quy chế Cán bộ Đoàn TNCS Hồ Chí Minh ban hành kèm theo quyết định số 289 QĐ-TW ngày 08/02/2010 của Ban Bí thư Trung ương Đảng. Trong đó, lưu ý về trình độ chuyên môn, trình độ lý luận chính trị và kinh nghiệm công tác</a:t>
          </a:r>
          <a:endParaRPr lang="en-US" dirty="0"/>
        </a:p>
      </dgm:t>
    </dgm:pt>
    <dgm:pt modelId="{95505CE0-AE05-4A8B-A104-4F782CC6B636}" type="parTrans" cxnId="{664BD730-242E-4580-A8DD-1FA1D15C5E55}">
      <dgm:prSet/>
      <dgm:spPr/>
      <dgm:t>
        <a:bodyPr/>
        <a:lstStyle/>
        <a:p>
          <a:pPr algn="just"/>
          <a:endParaRPr lang="en-US">
            <a:solidFill>
              <a:schemeClr val="tx1"/>
            </a:solidFill>
          </a:endParaRPr>
        </a:p>
      </dgm:t>
    </dgm:pt>
    <dgm:pt modelId="{94F20AFB-2976-4D02-B6C9-6C08979CCC59}" type="sibTrans" cxnId="{664BD730-242E-4580-A8DD-1FA1D15C5E55}">
      <dgm:prSet/>
      <dgm:spPr/>
      <dgm:t>
        <a:bodyPr/>
        <a:lstStyle/>
        <a:p>
          <a:pPr algn="just"/>
          <a:endParaRPr lang="en-US">
            <a:solidFill>
              <a:schemeClr val="tx1"/>
            </a:solidFill>
          </a:endParaRPr>
        </a:p>
      </dgm:t>
    </dgm:pt>
    <dgm:pt modelId="{00697711-A89A-487C-AD00-C73FB4E9E015}">
      <dgm:prSet phldrT="[Text]"/>
      <dgm:spPr/>
      <dgm:t>
        <a:bodyPr/>
        <a:lstStyle/>
        <a:p>
          <a:pPr algn="just"/>
          <a:r>
            <a:rPr lang="en-US" dirty="0" smtClean="0"/>
            <a:t>2. </a:t>
          </a:r>
          <a:r>
            <a:rPr lang="vi-VN" dirty="0" smtClean="0"/>
            <a:t>Đối với nhân sự tham gia Ban Chấp hành Đoàn các cấp là cán bộ, công chức, viên chức ngoài đảm bảo các tiêu chuẩn chung thì phải đảm bảo các quy định hiện hành về công tác cán bộ của Đảng, Nhà nước và các quy định khác về tiêu chuẩn chức danh theo quy định của địa phương, đơn vị</a:t>
          </a:r>
          <a:endParaRPr lang="en-US" dirty="0"/>
        </a:p>
      </dgm:t>
    </dgm:pt>
    <dgm:pt modelId="{3BBF2428-1238-4A22-811B-BE0A4E9851C2}" type="parTrans" cxnId="{CF140767-FF24-49B7-A057-E9F35BB12041}">
      <dgm:prSet/>
      <dgm:spPr/>
      <dgm:t>
        <a:bodyPr/>
        <a:lstStyle/>
        <a:p>
          <a:pPr algn="just"/>
          <a:endParaRPr lang="en-US">
            <a:solidFill>
              <a:schemeClr val="tx1"/>
            </a:solidFill>
          </a:endParaRPr>
        </a:p>
      </dgm:t>
    </dgm:pt>
    <dgm:pt modelId="{5E5C5C54-D238-46D8-8FA0-ACD8738977CA}" type="sibTrans" cxnId="{CF140767-FF24-49B7-A057-E9F35BB12041}">
      <dgm:prSet/>
      <dgm:spPr/>
      <dgm:t>
        <a:bodyPr/>
        <a:lstStyle/>
        <a:p>
          <a:pPr algn="just"/>
          <a:endParaRPr lang="en-US">
            <a:solidFill>
              <a:schemeClr val="tx1"/>
            </a:solidFill>
          </a:endParaRPr>
        </a:p>
      </dgm:t>
    </dgm:pt>
    <dgm:pt modelId="{63613450-5E50-47D5-8C27-E9AF9D1BAB0A}">
      <dgm:prSet phldrT="[Text]"/>
      <dgm:spPr/>
      <dgm:t>
        <a:bodyPr/>
        <a:lstStyle/>
        <a:p>
          <a:pPr algn="just"/>
          <a:r>
            <a:rPr lang="en-US" smtClean="0"/>
            <a:t>3. </a:t>
          </a:r>
          <a:r>
            <a:rPr lang="vi-VN" smtClean="0"/>
            <a:t>Đối với cán bộ đoàn trong Quân đội, Công an, Ban Bí thư Trung ương Đoàn phối hợp với Tổng cục Chính trị Quân đội nhân dân Việt Nam, Cục Công tác Đảng và Công tác Chính trị, Bộ Công an hướng dẫn về tiêu chuẩn Ủy viên Ban Chấp hành và theo các quy định về tiêu chuẩn công tác cán bộ của ngành</a:t>
          </a:r>
          <a:endParaRPr lang="en-US" dirty="0"/>
        </a:p>
      </dgm:t>
    </dgm:pt>
    <dgm:pt modelId="{8750ECF2-ECFD-40E9-BA8A-16D7A1D7D471}" type="parTrans" cxnId="{E2780688-B7BA-4972-8CDB-576A2946C5F8}">
      <dgm:prSet/>
      <dgm:spPr/>
      <dgm:t>
        <a:bodyPr/>
        <a:lstStyle/>
        <a:p>
          <a:pPr algn="just"/>
          <a:endParaRPr lang="en-US">
            <a:solidFill>
              <a:schemeClr val="tx1"/>
            </a:solidFill>
          </a:endParaRPr>
        </a:p>
      </dgm:t>
    </dgm:pt>
    <dgm:pt modelId="{D7620D9D-9BC8-49CE-9300-6C86B43E3E83}" type="sibTrans" cxnId="{E2780688-B7BA-4972-8CDB-576A2946C5F8}">
      <dgm:prSet/>
      <dgm:spPr/>
      <dgm:t>
        <a:bodyPr/>
        <a:lstStyle/>
        <a:p>
          <a:pPr algn="just"/>
          <a:endParaRPr lang="en-US">
            <a:solidFill>
              <a:schemeClr val="tx1"/>
            </a:solidFill>
          </a:endParaRPr>
        </a:p>
      </dgm:t>
    </dgm:pt>
    <dgm:pt modelId="{77F70B01-2789-4856-AFDA-32B1ABDB9FF1}" type="pres">
      <dgm:prSet presAssocID="{A990DF58-E484-4E0D-AB21-497C325BEA99}" presName="vert0" presStyleCnt="0">
        <dgm:presLayoutVars>
          <dgm:dir/>
          <dgm:animOne val="branch"/>
          <dgm:animLvl val="lvl"/>
        </dgm:presLayoutVars>
      </dgm:prSet>
      <dgm:spPr/>
      <dgm:t>
        <a:bodyPr/>
        <a:lstStyle/>
        <a:p>
          <a:endParaRPr lang="en-US"/>
        </a:p>
      </dgm:t>
    </dgm:pt>
    <dgm:pt modelId="{4B66B514-8178-44F4-BC2A-7B722E655AF6}" type="pres">
      <dgm:prSet presAssocID="{5C99F47C-F2CA-4AF4-B28E-BC1998ABCBBC}" presName="thickLine" presStyleLbl="alignNode1" presStyleIdx="0" presStyleCnt="1" custLinFactNeighborX="662" custLinFactNeighborY="-2831"/>
      <dgm:spPr/>
    </dgm:pt>
    <dgm:pt modelId="{B2B25F59-5431-4F0D-A7C0-9799A2B1D37E}" type="pres">
      <dgm:prSet presAssocID="{5C99F47C-F2CA-4AF4-B28E-BC1998ABCBBC}" presName="horz1" presStyleCnt="0"/>
      <dgm:spPr/>
    </dgm:pt>
    <dgm:pt modelId="{0169C9F0-54EC-4272-BFD7-88251E599399}" type="pres">
      <dgm:prSet presAssocID="{5C99F47C-F2CA-4AF4-B28E-BC1998ABCBBC}" presName="tx1" presStyleLbl="revTx" presStyleIdx="0" presStyleCnt="4" custScaleX="103937"/>
      <dgm:spPr/>
      <dgm:t>
        <a:bodyPr/>
        <a:lstStyle/>
        <a:p>
          <a:endParaRPr lang="en-US"/>
        </a:p>
      </dgm:t>
    </dgm:pt>
    <dgm:pt modelId="{99E7E913-F0A6-43D1-B869-8103C01F2F32}" type="pres">
      <dgm:prSet presAssocID="{5C99F47C-F2CA-4AF4-B28E-BC1998ABCBBC}" presName="vert1" presStyleCnt="0"/>
      <dgm:spPr/>
    </dgm:pt>
    <dgm:pt modelId="{60253326-8ECB-4BA2-BADE-CDCED7A72BD0}" type="pres">
      <dgm:prSet presAssocID="{B3B247D3-2EE9-469E-B333-F33E65FFF1BC}" presName="vertSpace2a" presStyleCnt="0"/>
      <dgm:spPr/>
    </dgm:pt>
    <dgm:pt modelId="{69FD81B6-690D-4B75-871D-D8DF0792E4D4}" type="pres">
      <dgm:prSet presAssocID="{B3B247D3-2EE9-469E-B333-F33E65FFF1BC}" presName="horz2" presStyleCnt="0"/>
      <dgm:spPr/>
    </dgm:pt>
    <dgm:pt modelId="{5C90DC31-752C-4A20-8A24-D636E337C0FE}" type="pres">
      <dgm:prSet presAssocID="{B3B247D3-2EE9-469E-B333-F33E65FFF1BC}" presName="horzSpace2" presStyleCnt="0"/>
      <dgm:spPr/>
    </dgm:pt>
    <dgm:pt modelId="{D9644744-4669-4E72-8DD1-0F6589A1F36A}" type="pres">
      <dgm:prSet presAssocID="{B3B247D3-2EE9-469E-B333-F33E65FFF1BC}" presName="tx2" presStyleLbl="revTx" presStyleIdx="1" presStyleCnt="4"/>
      <dgm:spPr/>
      <dgm:t>
        <a:bodyPr/>
        <a:lstStyle/>
        <a:p>
          <a:endParaRPr lang="en-US"/>
        </a:p>
      </dgm:t>
    </dgm:pt>
    <dgm:pt modelId="{5E3B98F5-FDCA-443E-8018-0EF2D265E1A7}" type="pres">
      <dgm:prSet presAssocID="{B3B247D3-2EE9-469E-B333-F33E65FFF1BC}" presName="vert2" presStyleCnt="0"/>
      <dgm:spPr/>
    </dgm:pt>
    <dgm:pt modelId="{213E4F82-0FD2-4D43-A838-C9B51A87BAB9}" type="pres">
      <dgm:prSet presAssocID="{B3B247D3-2EE9-469E-B333-F33E65FFF1BC}" presName="thinLine2b" presStyleLbl="callout" presStyleIdx="0" presStyleCnt="3"/>
      <dgm:spPr/>
    </dgm:pt>
    <dgm:pt modelId="{FB2B8444-DE8D-402D-90FD-EA14642EC08F}" type="pres">
      <dgm:prSet presAssocID="{B3B247D3-2EE9-469E-B333-F33E65FFF1BC}" presName="vertSpace2b" presStyleCnt="0"/>
      <dgm:spPr/>
    </dgm:pt>
    <dgm:pt modelId="{DAD019E7-BF5E-4DD0-9DAB-BADFCC3BAFAE}" type="pres">
      <dgm:prSet presAssocID="{00697711-A89A-487C-AD00-C73FB4E9E015}" presName="horz2" presStyleCnt="0"/>
      <dgm:spPr/>
    </dgm:pt>
    <dgm:pt modelId="{956051BE-7550-4751-85AC-27ED734095AC}" type="pres">
      <dgm:prSet presAssocID="{00697711-A89A-487C-AD00-C73FB4E9E015}" presName="horzSpace2" presStyleCnt="0"/>
      <dgm:spPr/>
    </dgm:pt>
    <dgm:pt modelId="{26F686BF-4CBB-4BA9-80DE-DE4B05E5CBFD}" type="pres">
      <dgm:prSet presAssocID="{00697711-A89A-487C-AD00-C73FB4E9E015}" presName="tx2" presStyleLbl="revTx" presStyleIdx="2" presStyleCnt="4"/>
      <dgm:spPr/>
      <dgm:t>
        <a:bodyPr/>
        <a:lstStyle/>
        <a:p>
          <a:endParaRPr lang="en-US"/>
        </a:p>
      </dgm:t>
    </dgm:pt>
    <dgm:pt modelId="{2EE5D58E-56C4-4D19-8EF2-4547E4F8362F}" type="pres">
      <dgm:prSet presAssocID="{00697711-A89A-487C-AD00-C73FB4E9E015}" presName="vert2" presStyleCnt="0"/>
      <dgm:spPr/>
    </dgm:pt>
    <dgm:pt modelId="{0F808E05-FF5C-45F7-BB31-7574D302E652}" type="pres">
      <dgm:prSet presAssocID="{00697711-A89A-487C-AD00-C73FB4E9E015}" presName="thinLine2b" presStyleLbl="callout" presStyleIdx="1" presStyleCnt="3"/>
      <dgm:spPr/>
    </dgm:pt>
    <dgm:pt modelId="{E29D0800-16F3-40C0-8C40-B6A109455BD0}" type="pres">
      <dgm:prSet presAssocID="{00697711-A89A-487C-AD00-C73FB4E9E015}" presName="vertSpace2b" presStyleCnt="0"/>
      <dgm:spPr/>
    </dgm:pt>
    <dgm:pt modelId="{78C8CD60-7DBA-4D36-9F36-539457877246}" type="pres">
      <dgm:prSet presAssocID="{63613450-5E50-47D5-8C27-E9AF9D1BAB0A}" presName="horz2" presStyleCnt="0"/>
      <dgm:spPr/>
    </dgm:pt>
    <dgm:pt modelId="{3505C0BF-18DD-473C-A902-68E8113BCA79}" type="pres">
      <dgm:prSet presAssocID="{63613450-5E50-47D5-8C27-E9AF9D1BAB0A}" presName="horzSpace2" presStyleCnt="0"/>
      <dgm:spPr/>
    </dgm:pt>
    <dgm:pt modelId="{4C6E5CCF-18D7-4258-BDD4-6A64DE34E844}" type="pres">
      <dgm:prSet presAssocID="{63613450-5E50-47D5-8C27-E9AF9D1BAB0A}" presName="tx2" presStyleLbl="revTx" presStyleIdx="3" presStyleCnt="4"/>
      <dgm:spPr/>
      <dgm:t>
        <a:bodyPr/>
        <a:lstStyle/>
        <a:p>
          <a:endParaRPr lang="en-US"/>
        </a:p>
      </dgm:t>
    </dgm:pt>
    <dgm:pt modelId="{C13B3FEB-5FCC-48C6-8CF7-BA053DF69FAD}" type="pres">
      <dgm:prSet presAssocID="{63613450-5E50-47D5-8C27-E9AF9D1BAB0A}" presName="vert2" presStyleCnt="0"/>
      <dgm:spPr/>
    </dgm:pt>
    <dgm:pt modelId="{06C862EA-9777-4158-9DDD-F9DDC9C6054C}" type="pres">
      <dgm:prSet presAssocID="{63613450-5E50-47D5-8C27-E9AF9D1BAB0A}" presName="thinLine2b" presStyleLbl="callout" presStyleIdx="2" presStyleCnt="3"/>
      <dgm:spPr/>
    </dgm:pt>
    <dgm:pt modelId="{59B06686-C19C-4490-9A0D-5FCF935EBFB4}" type="pres">
      <dgm:prSet presAssocID="{63613450-5E50-47D5-8C27-E9AF9D1BAB0A}" presName="vertSpace2b" presStyleCnt="0"/>
      <dgm:spPr/>
    </dgm:pt>
  </dgm:ptLst>
  <dgm:cxnLst>
    <dgm:cxn modelId="{E2780688-B7BA-4972-8CDB-576A2946C5F8}" srcId="{5C99F47C-F2CA-4AF4-B28E-BC1998ABCBBC}" destId="{63613450-5E50-47D5-8C27-E9AF9D1BAB0A}" srcOrd="2" destOrd="0" parTransId="{8750ECF2-ECFD-40E9-BA8A-16D7A1D7D471}" sibTransId="{D7620D9D-9BC8-49CE-9300-6C86B43E3E83}"/>
    <dgm:cxn modelId="{664BD730-242E-4580-A8DD-1FA1D15C5E55}" srcId="{5C99F47C-F2CA-4AF4-B28E-BC1998ABCBBC}" destId="{B3B247D3-2EE9-469E-B333-F33E65FFF1BC}" srcOrd="0" destOrd="0" parTransId="{95505CE0-AE05-4A8B-A104-4F782CC6B636}" sibTransId="{94F20AFB-2976-4D02-B6C9-6C08979CCC59}"/>
    <dgm:cxn modelId="{0106F055-8F61-499A-8A78-E5A6CD9EBA85}" type="presOf" srcId="{B3B247D3-2EE9-469E-B333-F33E65FFF1BC}" destId="{D9644744-4669-4E72-8DD1-0F6589A1F36A}" srcOrd="0" destOrd="0" presId="urn:microsoft.com/office/officeart/2008/layout/LinedList"/>
    <dgm:cxn modelId="{3CAF6752-6BFE-4C69-9BB7-F7043A6B02A5}" type="presOf" srcId="{63613450-5E50-47D5-8C27-E9AF9D1BAB0A}" destId="{4C6E5CCF-18D7-4258-BDD4-6A64DE34E844}" srcOrd="0" destOrd="0" presId="urn:microsoft.com/office/officeart/2008/layout/LinedList"/>
    <dgm:cxn modelId="{20C8FBE3-A86C-417B-9F2C-D4B64E2B815C}" srcId="{A990DF58-E484-4E0D-AB21-497C325BEA99}" destId="{5C99F47C-F2CA-4AF4-B28E-BC1998ABCBBC}" srcOrd="0" destOrd="0" parTransId="{CF0C2B0D-CE8B-4FC9-A55A-3E1D0693EC26}" sibTransId="{49A55769-A756-46FF-9B30-CA5FB59BD08E}"/>
    <dgm:cxn modelId="{CF140767-FF24-49B7-A057-E9F35BB12041}" srcId="{5C99F47C-F2CA-4AF4-B28E-BC1998ABCBBC}" destId="{00697711-A89A-487C-AD00-C73FB4E9E015}" srcOrd="1" destOrd="0" parTransId="{3BBF2428-1238-4A22-811B-BE0A4E9851C2}" sibTransId="{5E5C5C54-D238-46D8-8FA0-ACD8738977CA}"/>
    <dgm:cxn modelId="{C09E3103-E961-458C-89C9-463F3DD3DBAB}" type="presOf" srcId="{00697711-A89A-487C-AD00-C73FB4E9E015}" destId="{26F686BF-4CBB-4BA9-80DE-DE4B05E5CBFD}" srcOrd="0" destOrd="0" presId="urn:microsoft.com/office/officeart/2008/layout/LinedList"/>
    <dgm:cxn modelId="{EE75D4DB-92E4-4A30-A401-27C33B1D9363}" type="presOf" srcId="{A990DF58-E484-4E0D-AB21-497C325BEA99}" destId="{77F70B01-2789-4856-AFDA-32B1ABDB9FF1}" srcOrd="0" destOrd="0" presId="urn:microsoft.com/office/officeart/2008/layout/LinedList"/>
    <dgm:cxn modelId="{22A1FD2C-EA3D-4904-9E9D-8E42E5983174}" type="presOf" srcId="{5C99F47C-F2CA-4AF4-B28E-BC1998ABCBBC}" destId="{0169C9F0-54EC-4272-BFD7-88251E599399}" srcOrd="0" destOrd="0" presId="urn:microsoft.com/office/officeart/2008/layout/LinedList"/>
    <dgm:cxn modelId="{BE5B3642-C81B-4D9E-AEA5-FB6C21A56B0F}" type="presParOf" srcId="{77F70B01-2789-4856-AFDA-32B1ABDB9FF1}" destId="{4B66B514-8178-44F4-BC2A-7B722E655AF6}" srcOrd="0" destOrd="0" presId="urn:microsoft.com/office/officeart/2008/layout/LinedList"/>
    <dgm:cxn modelId="{B22EC064-4D83-451E-A273-35030C7BB236}" type="presParOf" srcId="{77F70B01-2789-4856-AFDA-32B1ABDB9FF1}" destId="{B2B25F59-5431-4F0D-A7C0-9799A2B1D37E}" srcOrd="1" destOrd="0" presId="urn:microsoft.com/office/officeart/2008/layout/LinedList"/>
    <dgm:cxn modelId="{EDBECC6D-D02C-41C1-80D0-46BEB933F8E4}" type="presParOf" srcId="{B2B25F59-5431-4F0D-A7C0-9799A2B1D37E}" destId="{0169C9F0-54EC-4272-BFD7-88251E599399}" srcOrd="0" destOrd="0" presId="urn:microsoft.com/office/officeart/2008/layout/LinedList"/>
    <dgm:cxn modelId="{A94AA5D4-CA91-4585-9578-BD531B3CF5CA}" type="presParOf" srcId="{B2B25F59-5431-4F0D-A7C0-9799A2B1D37E}" destId="{99E7E913-F0A6-43D1-B869-8103C01F2F32}" srcOrd="1" destOrd="0" presId="urn:microsoft.com/office/officeart/2008/layout/LinedList"/>
    <dgm:cxn modelId="{0BBA16AC-536D-42E4-8974-D76884A91965}" type="presParOf" srcId="{99E7E913-F0A6-43D1-B869-8103C01F2F32}" destId="{60253326-8ECB-4BA2-BADE-CDCED7A72BD0}" srcOrd="0" destOrd="0" presId="urn:microsoft.com/office/officeart/2008/layout/LinedList"/>
    <dgm:cxn modelId="{3FAD9A45-AF4D-4068-91F1-1FB9EF26C627}" type="presParOf" srcId="{99E7E913-F0A6-43D1-B869-8103C01F2F32}" destId="{69FD81B6-690D-4B75-871D-D8DF0792E4D4}" srcOrd="1" destOrd="0" presId="urn:microsoft.com/office/officeart/2008/layout/LinedList"/>
    <dgm:cxn modelId="{DDBDB2EB-60EE-4F96-9FED-BCD602C57F31}" type="presParOf" srcId="{69FD81B6-690D-4B75-871D-D8DF0792E4D4}" destId="{5C90DC31-752C-4A20-8A24-D636E337C0FE}" srcOrd="0" destOrd="0" presId="urn:microsoft.com/office/officeart/2008/layout/LinedList"/>
    <dgm:cxn modelId="{220A57EB-F020-4F11-9EDD-83B1F2A98604}" type="presParOf" srcId="{69FD81B6-690D-4B75-871D-D8DF0792E4D4}" destId="{D9644744-4669-4E72-8DD1-0F6589A1F36A}" srcOrd="1" destOrd="0" presId="urn:microsoft.com/office/officeart/2008/layout/LinedList"/>
    <dgm:cxn modelId="{327B0C39-369D-4AE3-840A-4A85953F7B08}" type="presParOf" srcId="{69FD81B6-690D-4B75-871D-D8DF0792E4D4}" destId="{5E3B98F5-FDCA-443E-8018-0EF2D265E1A7}" srcOrd="2" destOrd="0" presId="urn:microsoft.com/office/officeart/2008/layout/LinedList"/>
    <dgm:cxn modelId="{31634F9D-0AF3-4D61-B7BE-01FB0EE86A9D}" type="presParOf" srcId="{99E7E913-F0A6-43D1-B869-8103C01F2F32}" destId="{213E4F82-0FD2-4D43-A838-C9B51A87BAB9}" srcOrd="2" destOrd="0" presId="urn:microsoft.com/office/officeart/2008/layout/LinedList"/>
    <dgm:cxn modelId="{52171C33-4276-4A71-A7DC-1EDFB1931353}" type="presParOf" srcId="{99E7E913-F0A6-43D1-B869-8103C01F2F32}" destId="{FB2B8444-DE8D-402D-90FD-EA14642EC08F}" srcOrd="3" destOrd="0" presId="urn:microsoft.com/office/officeart/2008/layout/LinedList"/>
    <dgm:cxn modelId="{A7F53700-6D14-42FE-A7F5-58E06D259FB5}" type="presParOf" srcId="{99E7E913-F0A6-43D1-B869-8103C01F2F32}" destId="{DAD019E7-BF5E-4DD0-9DAB-BADFCC3BAFAE}" srcOrd="4" destOrd="0" presId="urn:microsoft.com/office/officeart/2008/layout/LinedList"/>
    <dgm:cxn modelId="{0807F1DF-B4B7-41C6-A2AE-DA63DA64845C}" type="presParOf" srcId="{DAD019E7-BF5E-4DD0-9DAB-BADFCC3BAFAE}" destId="{956051BE-7550-4751-85AC-27ED734095AC}" srcOrd="0" destOrd="0" presId="urn:microsoft.com/office/officeart/2008/layout/LinedList"/>
    <dgm:cxn modelId="{EC9E349E-72B3-46A5-A875-ADF17887D66E}" type="presParOf" srcId="{DAD019E7-BF5E-4DD0-9DAB-BADFCC3BAFAE}" destId="{26F686BF-4CBB-4BA9-80DE-DE4B05E5CBFD}" srcOrd="1" destOrd="0" presId="urn:microsoft.com/office/officeart/2008/layout/LinedList"/>
    <dgm:cxn modelId="{734783F9-17F3-455C-BEA1-DB76C3799AED}" type="presParOf" srcId="{DAD019E7-BF5E-4DD0-9DAB-BADFCC3BAFAE}" destId="{2EE5D58E-56C4-4D19-8EF2-4547E4F8362F}" srcOrd="2" destOrd="0" presId="urn:microsoft.com/office/officeart/2008/layout/LinedList"/>
    <dgm:cxn modelId="{812B03C2-436F-4BB1-8C54-23F14DD2548D}" type="presParOf" srcId="{99E7E913-F0A6-43D1-B869-8103C01F2F32}" destId="{0F808E05-FF5C-45F7-BB31-7574D302E652}" srcOrd="5" destOrd="0" presId="urn:microsoft.com/office/officeart/2008/layout/LinedList"/>
    <dgm:cxn modelId="{642228F6-1EB4-4E70-A567-5884C7BB1043}" type="presParOf" srcId="{99E7E913-F0A6-43D1-B869-8103C01F2F32}" destId="{E29D0800-16F3-40C0-8C40-B6A109455BD0}" srcOrd="6" destOrd="0" presId="urn:microsoft.com/office/officeart/2008/layout/LinedList"/>
    <dgm:cxn modelId="{806BF649-C9CA-4E98-A8E7-FF3F002C5958}" type="presParOf" srcId="{99E7E913-F0A6-43D1-B869-8103C01F2F32}" destId="{78C8CD60-7DBA-4D36-9F36-539457877246}" srcOrd="7" destOrd="0" presId="urn:microsoft.com/office/officeart/2008/layout/LinedList"/>
    <dgm:cxn modelId="{626FF05F-D0D3-44F9-804A-E62A77E0E738}" type="presParOf" srcId="{78C8CD60-7DBA-4D36-9F36-539457877246}" destId="{3505C0BF-18DD-473C-A902-68E8113BCA79}" srcOrd="0" destOrd="0" presId="urn:microsoft.com/office/officeart/2008/layout/LinedList"/>
    <dgm:cxn modelId="{839F1097-2EBC-4C34-811F-AF580396051B}" type="presParOf" srcId="{78C8CD60-7DBA-4D36-9F36-539457877246}" destId="{4C6E5CCF-18D7-4258-BDD4-6A64DE34E844}" srcOrd="1" destOrd="0" presId="urn:microsoft.com/office/officeart/2008/layout/LinedList"/>
    <dgm:cxn modelId="{D685AFB7-0472-4B5E-AAFF-0D5CA3E18A38}" type="presParOf" srcId="{78C8CD60-7DBA-4D36-9F36-539457877246}" destId="{C13B3FEB-5FCC-48C6-8CF7-BA053DF69FAD}" srcOrd="2" destOrd="0" presId="urn:microsoft.com/office/officeart/2008/layout/LinedList"/>
    <dgm:cxn modelId="{9BD29620-0D6B-4BE7-AA9C-AEBC998CB027}" type="presParOf" srcId="{99E7E913-F0A6-43D1-B869-8103C01F2F32}" destId="{06C862EA-9777-4158-9DDD-F9DDC9C6054C}" srcOrd="8" destOrd="0" presId="urn:microsoft.com/office/officeart/2008/layout/LinedList"/>
    <dgm:cxn modelId="{A1BA3F27-3AB3-4134-9FF0-B0B7F2171B1A}" type="presParOf" srcId="{99E7E913-F0A6-43D1-B869-8103C01F2F32}" destId="{59B06686-C19C-4490-9A0D-5FCF935EBFB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1245CF-09EF-4FCC-8305-57E1C760A2AA}" type="doc">
      <dgm:prSet loTypeId="urn:microsoft.com/office/officeart/2005/8/layout/process4" loCatId="list" qsTypeId="urn:microsoft.com/office/officeart/2005/8/quickstyle/simple1" qsCatId="simple" csTypeId="urn:microsoft.com/office/officeart/2005/8/colors/accent1_2" csCatId="accent1" phldr="0"/>
      <dgm:spPr/>
      <dgm:t>
        <a:bodyPr/>
        <a:lstStyle/>
        <a:p>
          <a:endParaRPr lang="en-US"/>
        </a:p>
      </dgm:t>
    </dgm:pt>
    <dgm:pt modelId="{08A2EC45-D29D-48BC-97D0-EBC822D7AF6F}" type="pres">
      <dgm:prSet presAssocID="{0B1245CF-09EF-4FCC-8305-57E1C760A2AA}" presName="Name0" presStyleCnt="0">
        <dgm:presLayoutVars>
          <dgm:dir/>
          <dgm:animLvl val="lvl"/>
          <dgm:resizeHandles val="exact"/>
        </dgm:presLayoutVars>
      </dgm:prSet>
      <dgm:spPr/>
      <dgm:t>
        <a:bodyPr/>
        <a:lstStyle/>
        <a:p>
          <a:endParaRPr lang="en-US"/>
        </a:p>
      </dgm:t>
    </dgm:pt>
  </dgm:ptLst>
  <dgm:cxnLst>
    <dgm:cxn modelId="{0278EB52-EC4C-4B20-8EF7-321D45DD7A23}" type="presOf" srcId="{0B1245CF-09EF-4FCC-8305-57E1C760A2AA}" destId="{08A2EC45-D29D-48BC-97D0-EBC822D7AF6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D2CCFB-24B9-4460-B59C-325465563BE9}" type="doc">
      <dgm:prSet loTypeId="urn:microsoft.com/office/officeart/2005/8/layout/process2" loCatId="process" qsTypeId="urn:microsoft.com/office/officeart/2005/8/quickstyle/simple1" qsCatId="simple" csTypeId="urn:microsoft.com/office/officeart/2005/8/colors/accent1_2" csCatId="accent1" phldr="1"/>
      <dgm:spPr/>
    </dgm:pt>
    <dgm:pt modelId="{31947FDE-9202-4690-B3C7-48A63228FA1A}">
      <dgm:prSet phldrT="[Text]" custT="1"/>
      <dgm:spPr/>
      <dgm:t>
        <a:bodyPr/>
        <a:lstStyle/>
        <a:p>
          <a:r>
            <a:rPr lang="vi-VN" sz="1600" b="1" i="0" dirty="0" smtClean="0"/>
            <a:t>Xin chủ trương:</a:t>
          </a:r>
          <a:endParaRPr lang="en-US" sz="1600" i="0" dirty="0"/>
        </a:p>
      </dgm:t>
    </dgm:pt>
    <dgm:pt modelId="{A89C4CA2-F9DC-4F42-B459-737FA4A8E787}" type="parTrans" cxnId="{1461B0C6-5D49-4F48-94B9-5C48976AEDB5}">
      <dgm:prSet/>
      <dgm:spPr/>
      <dgm:t>
        <a:bodyPr/>
        <a:lstStyle/>
        <a:p>
          <a:endParaRPr lang="en-US"/>
        </a:p>
      </dgm:t>
    </dgm:pt>
    <dgm:pt modelId="{4C4AB4F1-4191-48B2-9FCC-C9E0706D1BEF}" type="sibTrans" cxnId="{1461B0C6-5D49-4F48-94B9-5C48976AEDB5}">
      <dgm:prSet/>
      <dgm:spPr/>
      <dgm:t>
        <a:bodyPr/>
        <a:lstStyle/>
        <a:p>
          <a:endParaRPr lang="en-US"/>
        </a:p>
      </dgm:t>
    </dgm:pt>
    <dgm:pt modelId="{03C26BFF-D1DC-49A9-95FF-720CE2B82FDF}">
      <dgm:prSet phldrT="[Text]" custT="1"/>
      <dgm:spPr/>
      <dgm:t>
        <a:bodyPr/>
        <a:lstStyle/>
        <a:p>
          <a:r>
            <a:rPr lang="vi-VN" sz="1600" b="1" i="0" dirty="0" smtClean="0"/>
            <a:t>Báo cáo cấp ủy cùng cấp và Đoàn cấp trên trực tiếp</a:t>
          </a:r>
          <a:endParaRPr lang="en-US" sz="1600" i="0" dirty="0"/>
        </a:p>
      </dgm:t>
    </dgm:pt>
    <dgm:pt modelId="{432FC4D4-65CB-47AC-8D18-91775D2A3864}" type="parTrans" cxnId="{BB04E1A0-4C97-4E13-9695-E5646DEA73E5}">
      <dgm:prSet/>
      <dgm:spPr/>
      <dgm:t>
        <a:bodyPr/>
        <a:lstStyle/>
        <a:p>
          <a:endParaRPr lang="en-US"/>
        </a:p>
      </dgm:t>
    </dgm:pt>
    <dgm:pt modelId="{9FA3FCEF-3D54-4E18-8DFE-A571BC33CF4F}" type="sibTrans" cxnId="{BB04E1A0-4C97-4E13-9695-E5646DEA73E5}">
      <dgm:prSet/>
      <dgm:spPr/>
      <dgm:t>
        <a:bodyPr/>
        <a:lstStyle/>
        <a:p>
          <a:endParaRPr lang="en-US"/>
        </a:p>
      </dgm:t>
    </dgm:pt>
    <dgm:pt modelId="{D2196DB9-AC23-4E8D-8C34-A62A264D80DE}">
      <dgm:prSet custT="1"/>
      <dgm:spPr/>
      <dgm:t>
        <a:bodyPr/>
        <a:lstStyle/>
        <a:p>
          <a:r>
            <a:rPr lang="vi-VN" sz="1600" b="1" i="0" dirty="0" smtClean="0"/>
            <a:t>Hướng dẫn, phân bổ nhân sự</a:t>
          </a:r>
          <a:endParaRPr lang="en-US" sz="1600" i="0" dirty="0"/>
        </a:p>
      </dgm:t>
    </dgm:pt>
    <dgm:pt modelId="{977ED4A4-3E53-4C64-AF61-540BD63C0000}" type="parTrans" cxnId="{F69CA674-BD50-4811-B8B4-854A516B0D98}">
      <dgm:prSet/>
      <dgm:spPr/>
      <dgm:t>
        <a:bodyPr/>
        <a:lstStyle/>
        <a:p>
          <a:endParaRPr lang="en-US"/>
        </a:p>
      </dgm:t>
    </dgm:pt>
    <dgm:pt modelId="{3D28177B-CCD5-401B-8DB6-DB72B66D9792}" type="sibTrans" cxnId="{F69CA674-BD50-4811-B8B4-854A516B0D98}">
      <dgm:prSet/>
      <dgm:spPr/>
      <dgm:t>
        <a:bodyPr/>
        <a:lstStyle/>
        <a:p>
          <a:endParaRPr lang="en-US"/>
        </a:p>
      </dgm:t>
    </dgm:pt>
    <dgm:pt modelId="{C7242AC3-F00A-46F7-910C-7576867E8342}">
      <dgm:prSet custT="1"/>
      <dgm:spPr/>
      <dgm:t>
        <a:bodyPr/>
        <a:lstStyle/>
        <a:p>
          <a:r>
            <a:rPr lang="vi-VN" sz="1600" b="1" i="0" dirty="0" smtClean="0"/>
            <a:t>Tổng hợp danh sách nhân sự giới thiệu tham gia Ban Chấp hành</a:t>
          </a:r>
          <a:endParaRPr lang="en-US" sz="1600" i="0" dirty="0"/>
        </a:p>
      </dgm:t>
    </dgm:pt>
    <dgm:pt modelId="{13C464FD-E866-4F4C-BDEE-B1B559BA1E75}" type="parTrans" cxnId="{37964990-390C-4937-9B13-4689300F48B2}">
      <dgm:prSet/>
      <dgm:spPr/>
      <dgm:t>
        <a:bodyPr/>
        <a:lstStyle/>
        <a:p>
          <a:endParaRPr lang="en-US"/>
        </a:p>
      </dgm:t>
    </dgm:pt>
    <dgm:pt modelId="{99DE2836-0F7E-4E7D-9C02-3944DAE2572E}" type="sibTrans" cxnId="{37964990-390C-4937-9B13-4689300F48B2}">
      <dgm:prSet/>
      <dgm:spPr/>
      <dgm:t>
        <a:bodyPr/>
        <a:lstStyle/>
        <a:p>
          <a:endParaRPr lang="en-US"/>
        </a:p>
      </dgm:t>
    </dgm:pt>
    <dgm:pt modelId="{8FB44B37-D267-418B-9148-BBD0D6197B1D}">
      <dgm:prSet phldrT="[Text]" custT="1"/>
      <dgm:spPr/>
      <dgm:t>
        <a:bodyPr/>
        <a:lstStyle/>
        <a:p>
          <a:r>
            <a:rPr lang="vi-VN" sz="1600" b="1" i="0" dirty="0" smtClean="0"/>
            <a:t>Thực hiện quy trình giới thiệu nhân sự</a:t>
          </a:r>
          <a:endParaRPr lang="en-US" sz="1600" i="0" dirty="0"/>
        </a:p>
      </dgm:t>
    </dgm:pt>
    <dgm:pt modelId="{6768055B-EF29-4912-ABEA-DE9ED1F1DE74}" type="parTrans" cxnId="{47BF5F18-F15F-4D36-AD09-1676173F2D76}">
      <dgm:prSet/>
      <dgm:spPr/>
      <dgm:t>
        <a:bodyPr/>
        <a:lstStyle/>
        <a:p>
          <a:endParaRPr lang="en-US"/>
        </a:p>
      </dgm:t>
    </dgm:pt>
    <dgm:pt modelId="{53E39182-6EB3-44C5-9E6D-7D780927A7A0}" type="sibTrans" cxnId="{47BF5F18-F15F-4D36-AD09-1676173F2D76}">
      <dgm:prSet/>
      <dgm:spPr/>
      <dgm:t>
        <a:bodyPr/>
        <a:lstStyle/>
        <a:p>
          <a:endParaRPr lang="en-US"/>
        </a:p>
      </dgm:t>
    </dgm:pt>
    <dgm:pt modelId="{44FF525D-8F2A-42CC-A0AD-AEF51D185A0A}" type="pres">
      <dgm:prSet presAssocID="{CBD2CCFB-24B9-4460-B59C-325465563BE9}" presName="linearFlow" presStyleCnt="0">
        <dgm:presLayoutVars>
          <dgm:resizeHandles val="exact"/>
        </dgm:presLayoutVars>
      </dgm:prSet>
      <dgm:spPr/>
    </dgm:pt>
    <dgm:pt modelId="{13D0C776-93DD-4F40-A543-24EA0290A740}" type="pres">
      <dgm:prSet presAssocID="{31947FDE-9202-4690-B3C7-48A63228FA1A}" presName="node" presStyleLbl="node1" presStyleIdx="0" presStyleCnt="5" custScaleX="319199" custScaleY="85764" custLinFactNeighborX="-2809" custLinFactNeighborY="-791">
        <dgm:presLayoutVars>
          <dgm:bulletEnabled val="1"/>
        </dgm:presLayoutVars>
      </dgm:prSet>
      <dgm:spPr/>
      <dgm:t>
        <a:bodyPr/>
        <a:lstStyle/>
        <a:p>
          <a:endParaRPr lang="en-US"/>
        </a:p>
      </dgm:t>
    </dgm:pt>
    <dgm:pt modelId="{6DD552BB-4CE6-4D4A-B47B-3F54BAFA805C}" type="pres">
      <dgm:prSet presAssocID="{4C4AB4F1-4191-48B2-9FCC-C9E0706D1BEF}" presName="sibTrans" presStyleLbl="sibTrans2D1" presStyleIdx="0" presStyleCnt="4"/>
      <dgm:spPr/>
      <dgm:t>
        <a:bodyPr/>
        <a:lstStyle/>
        <a:p>
          <a:endParaRPr lang="en-US"/>
        </a:p>
      </dgm:t>
    </dgm:pt>
    <dgm:pt modelId="{C653F527-9CB8-4EE9-A254-465BCE0AC035}" type="pres">
      <dgm:prSet presAssocID="{4C4AB4F1-4191-48B2-9FCC-C9E0706D1BEF}" presName="connectorText" presStyleLbl="sibTrans2D1" presStyleIdx="0" presStyleCnt="4"/>
      <dgm:spPr/>
      <dgm:t>
        <a:bodyPr/>
        <a:lstStyle/>
        <a:p>
          <a:endParaRPr lang="en-US"/>
        </a:p>
      </dgm:t>
    </dgm:pt>
    <dgm:pt modelId="{CC23AAAA-4582-41EE-B9C7-95CACF39DCD6}" type="pres">
      <dgm:prSet presAssocID="{D2196DB9-AC23-4E8D-8C34-A62A264D80DE}" presName="node" presStyleLbl="node1" presStyleIdx="1" presStyleCnt="5" custScaleX="313007" custLinFactNeighborY="9846">
        <dgm:presLayoutVars>
          <dgm:bulletEnabled val="1"/>
        </dgm:presLayoutVars>
      </dgm:prSet>
      <dgm:spPr/>
      <dgm:t>
        <a:bodyPr/>
        <a:lstStyle/>
        <a:p>
          <a:endParaRPr lang="en-US"/>
        </a:p>
      </dgm:t>
    </dgm:pt>
    <dgm:pt modelId="{122E9D07-A7A0-4B88-B9B7-01F6605B764D}" type="pres">
      <dgm:prSet presAssocID="{3D28177B-CCD5-401B-8DB6-DB72B66D9792}" presName="sibTrans" presStyleLbl="sibTrans2D1" presStyleIdx="1" presStyleCnt="4"/>
      <dgm:spPr/>
      <dgm:t>
        <a:bodyPr/>
        <a:lstStyle/>
        <a:p>
          <a:endParaRPr lang="en-US"/>
        </a:p>
      </dgm:t>
    </dgm:pt>
    <dgm:pt modelId="{3E2507D9-299C-4586-BD36-167F1270E9CF}" type="pres">
      <dgm:prSet presAssocID="{3D28177B-CCD5-401B-8DB6-DB72B66D9792}" presName="connectorText" presStyleLbl="sibTrans2D1" presStyleIdx="1" presStyleCnt="4"/>
      <dgm:spPr/>
      <dgm:t>
        <a:bodyPr/>
        <a:lstStyle/>
        <a:p>
          <a:endParaRPr lang="en-US"/>
        </a:p>
      </dgm:t>
    </dgm:pt>
    <dgm:pt modelId="{8C1442BA-E919-4497-BDA7-613B6874C105}" type="pres">
      <dgm:prSet presAssocID="{C7242AC3-F00A-46F7-910C-7576867E8342}" presName="node" presStyleLbl="node1" presStyleIdx="2" presStyleCnt="5" custScaleX="313007" custLinFactNeighborY="9846">
        <dgm:presLayoutVars>
          <dgm:bulletEnabled val="1"/>
        </dgm:presLayoutVars>
      </dgm:prSet>
      <dgm:spPr/>
      <dgm:t>
        <a:bodyPr/>
        <a:lstStyle/>
        <a:p>
          <a:endParaRPr lang="en-US"/>
        </a:p>
      </dgm:t>
    </dgm:pt>
    <dgm:pt modelId="{327F0934-3FA6-4A2A-BACC-5150F598D6DF}" type="pres">
      <dgm:prSet presAssocID="{99DE2836-0F7E-4E7D-9C02-3944DAE2572E}" presName="sibTrans" presStyleLbl="sibTrans2D1" presStyleIdx="2" presStyleCnt="4"/>
      <dgm:spPr/>
      <dgm:t>
        <a:bodyPr/>
        <a:lstStyle/>
        <a:p>
          <a:endParaRPr lang="en-US"/>
        </a:p>
      </dgm:t>
    </dgm:pt>
    <dgm:pt modelId="{A1FD7C26-9B54-4938-9576-39C0F658027C}" type="pres">
      <dgm:prSet presAssocID="{99DE2836-0F7E-4E7D-9C02-3944DAE2572E}" presName="connectorText" presStyleLbl="sibTrans2D1" presStyleIdx="2" presStyleCnt="4"/>
      <dgm:spPr/>
      <dgm:t>
        <a:bodyPr/>
        <a:lstStyle/>
        <a:p>
          <a:endParaRPr lang="en-US"/>
        </a:p>
      </dgm:t>
    </dgm:pt>
    <dgm:pt modelId="{5DB81497-9A86-4101-8832-8BD2BD15AECB}" type="pres">
      <dgm:prSet presAssocID="{8FB44B37-D267-418B-9148-BBD0D6197B1D}" presName="node" presStyleLbl="node1" presStyleIdx="3" presStyleCnt="5" custScaleX="314325" custLinFactNeighborX="1331" custLinFactNeighborY="9846">
        <dgm:presLayoutVars>
          <dgm:bulletEnabled val="1"/>
        </dgm:presLayoutVars>
      </dgm:prSet>
      <dgm:spPr/>
      <dgm:t>
        <a:bodyPr/>
        <a:lstStyle/>
        <a:p>
          <a:endParaRPr lang="en-US"/>
        </a:p>
      </dgm:t>
    </dgm:pt>
    <dgm:pt modelId="{3487D6CA-9EC1-4A6E-AF6A-3FA0141E918F}" type="pres">
      <dgm:prSet presAssocID="{53E39182-6EB3-44C5-9E6D-7D780927A7A0}" presName="sibTrans" presStyleLbl="sibTrans2D1" presStyleIdx="3" presStyleCnt="4"/>
      <dgm:spPr/>
      <dgm:t>
        <a:bodyPr/>
        <a:lstStyle/>
        <a:p>
          <a:endParaRPr lang="en-US"/>
        </a:p>
      </dgm:t>
    </dgm:pt>
    <dgm:pt modelId="{F0E03420-B1EF-434B-919E-8690B3172664}" type="pres">
      <dgm:prSet presAssocID="{53E39182-6EB3-44C5-9E6D-7D780927A7A0}" presName="connectorText" presStyleLbl="sibTrans2D1" presStyleIdx="3" presStyleCnt="4"/>
      <dgm:spPr/>
      <dgm:t>
        <a:bodyPr/>
        <a:lstStyle/>
        <a:p>
          <a:endParaRPr lang="en-US"/>
        </a:p>
      </dgm:t>
    </dgm:pt>
    <dgm:pt modelId="{C04814E1-3BE6-4D20-9797-6A7B52379A1B}" type="pres">
      <dgm:prSet presAssocID="{03C26BFF-D1DC-49A9-95FF-720CE2B82FDF}" presName="node" presStyleLbl="node1" presStyleIdx="4" presStyleCnt="5" custScaleX="316321">
        <dgm:presLayoutVars>
          <dgm:bulletEnabled val="1"/>
        </dgm:presLayoutVars>
      </dgm:prSet>
      <dgm:spPr/>
      <dgm:t>
        <a:bodyPr/>
        <a:lstStyle/>
        <a:p>
          <a:endParaRPr lang="en-US"/>
        </a:p>
      </dgm:t>
    </dgm:pt>
  </dgm:ptLst>
  <dgm:cxnLst>
    <dgm:cxn modelId="{1461B0C6-5D49-4F48-94B9-5C48976AEDB5}" srcId="{CBD2CCFB-24B9-4460-B59C-325465563BE9}" destId="{31947FDE-9202-4690-B3C7-48A63228FA1A}" srcOrd="0" destOrd="0" parTransId="{A89C4CA2-F9DC-4F42-B459-737FA4A8E787}" sibTransId="{4C4AB4F1-4191-48B2-9FCC-C9E0706D1BEF}"/>
    <dgm:cxn modelId="{37964990-390C-4937-9B13-4689300F48B2}" srcId="{CBD2CCFB-24B9-4460-B59C-325465563BE9}" destId="{C7242AC3-F00A-46F7-910C-7576867E8342}" srcOrd="2" destOrd="0" parTransId="{13C464FD-E866-4F4C-BDEE-B1B559BA1E75}" sibTransId="{99DE2836-0F7E-4E7D-9C02-3944DAE2572E}"/>
    <dgm:cxn modelId="{2A44E631-B617-4338-B098-1051ED7BBF55}" type="presOf" srcId="{3D28177B-CCD5-401B-8DB6-DB72B66D9792}" destId="{122E9D07-A7A0-4B88-B9B7-01F6605B764D}" srcOrd="0" destOrd="0" presId="urn:microsoft.com/office/officeart/2005/8/layout/process2"/>
    <dgm:cxn modelId="{209E29C7-4D4D-4D5B-ABE6-66205D44DEF5}" type="presOf" srcId="{C7242AC3-F00A-46F7-910C-7576867E8342}" destId="{8C1442BA-E919-4497-BDA7-613B6874C105}" srcOrd="0" destOrd="0" presId="urn:microsoft.com/office/officeart/2005/8/layout/process2"/>
    <dgm:cxn modelId="{605D5954-3D99-4B65-8C19-C848A0951A44}" type="presOf" srcId="{53E39182-6EB3-44C5-9E6D-7D780927A7A0}" destId="{F0E03420-B1EF-434B-919E-8690B3172664}" srcOrd="1" destOrd="0" presId="urn:microsoft.com/office/officeart/2005/8/layout/process2"/>
    <dgm:cxn modelId="{E49D4C0C-C218-408F-A53B-CD85FD45B508}" type="presOf" srcId="{53E39182-6EB3-44C5-9E6D-7D780927A7A0}" destId="{3487D6CA-9EC1-4A6E-AF6A-3FA0141E918F}" srcOrd="0" destOrd="0" presId="urn:microsoft.com/office/officeart/2005/8/layout/process2"/>
    <dgm:cxn modelId="{B24F6D12-B2AF-4D94-ADE4-8A00BDA1DBDE}" type="presOf" srcId="{31947FDE-9202-4690-B3C7-48A63228FA1A}" destId="{13D0C776-93DD-4F40-A543-24EA0290A740}" srcOrd="0" destOrd="0" presId="urn:microsoft.com/office/officeart/2005/8/layout/process2"/>
    <dgm:cxn modelId="{B985726F-E621-43E4-BE6C-4AF3BFFDF4F2}" type="presOf" srcId="{99DE2836-0F7E-4E7D-9C02-3944DAE2572E}" destId="{327F0934-3FA6-4A2A-BACC-5150F598D6DF}" srcOrd="0" destOrd="0" presId="urn:microsoft.com/office/officeart/2005/8/layout/process2"/>
    <dgm:cxn modelId="{57D7C38C-CAB3-4444-93EF-E773C8FA60F8}" type="presOf" srcId="{3D28177B-CCD5-401B-8DB6-DB72B66D9792}" destId="{3E2507D9-299C-4586-BD36-167F1270E9CF}" srcOrd="1" destOrd="0" presId="urn:microsoft.com/office/officeart/2005/8/layout/process2"/>
    <dgm:cxn modelId="{7B676B6C-453C-4BFE-945A-928423F149E2}" type="presOf" srcId="{8FB44B37-D267-418B-9148-BBD0D6197B1D}" destId="{5DB81497-9A86-4101-8832-8BD2BD15AECB}" srcOrd="0" destOrd="0" presId="urn:microsoft.com/office/officeart/2005/8/layout/process2"/>
    <dgm:cxn modelId="{8294F9CB-A77C-4B04-A613-6B9355A33902}" type="presOf" srcId="{4C4AB4F1-4191-48B2-9FCC-C9E0706D1BEF}" destId="{C653F527-9CB8-4EE9-A254-465BCE0AC035}" srcOrd="1" destOrd="0" presId="urn:microsoft.com/office/officeart/2005/8/layout/process2"/>
    <dgm:cxn modelId="{63C753E4-D33C-4658-8EC9-16B174A19D2D}" type="presOf" srcId="{D2196DB9-AC23-4E8D-8C34-A62A264D80DE}" destId="{CC23AAAA-4582-41EE-B9C7-95CACF39DCD6}" srcOrd="0" destOrd="0" presId="urn:microsoft.com/office/officeart/2005/8/layout/process2"/>
    <dgm:cxn modelId="{47BF5F18-F15F-4D36-AD09-1676173F2D76}" srcId="{CBD2CCFB-24B9-4460-B59C-325465563BE9}" destId="{8FB44B37-D267-418B-9148-BBD0D6197B1D}" srcOrd="3" destOrd="0" parTransId="{6768055B-EF29-4912-ABEA-DE9ED1F1DE74}" sibTransId="{53E39182-6EB3-44C5-9E6D-7D780927A7A0}"/>
    <dgm:cxn modelId="{B7809A7B-04DF-4779-A487-984380583D8C}" type="presOf" srcId="{03C26BFF-D1DC-49A9-95FF-720CE2B82FDF}" destId="{C04814E1-3BE6-4D20-9797-6A7B52379A1B}" srcOrd="0" destOrd="0" presId="urn:microsoft.com/office/officeart/2005/8/layout/process2"/>
    <dgm:cxn modelId="{F69CA674-BD50-4811-B8B4-854A516B0D98}" srcId="{CBD2CCFB-24B9-4460-B59C-325465563BE9}" destId="{D2196DB9-AC23-4E8D-8C34-A62A264D80DE}" srcOrd="1" destOrd="0" parTransId="{977ED4A4-3E53-4C64-AF61-540BD63C0000}" sibTransId="{3D28177B-CCD5-401B-8DB6-DB72B66D9792}"/>
    <dgm:cxn modelId="{BB04E1A0-4C97-4E13-9695-E5646DEA73E5}" srcId="{CBD2CCFB-24B9-4460-B59C-325465563BE9}" destId="{03C26BFF-D1DC-49A9-95FF-720CE2B82FDF}" srcOrd="4" destOrd="0" parTransId="{432FC4D4-65CB-47AC-8D18-91775D2A3864}" sibTransId="{9FA3FCEF-3D54-4E18-8DFE-A571BC33CF4F}"/>
    <dgm:cxn modelId="{5AF5F8EA-2121-4C8D-8B22-161C5C6EB20E}" type="presOf" srcId="{CBD2CCFB-24B9-4460-B59C-325465563BE9}" destId="{44FF525D-8F2A-42CC-A0AD-AEF51D185A0A}" srcOrd="0" destOrd="0" presId="urn:microsoft.com/office/officeart/2005/8/layout/process2"/>
    <dgm:cxn modelId="{BE01CA6F-2DDA-4489-8037-8AD6AC965C42}" type="presOf" srcId="{4C4AB4F1-4191-48B2-9FCC-C9E0706D1BEF}" destId="{6DD552BB-4CE6-4D4A-B47B-3F54BAFA805C}" srcOrd="0" destOrd="0" presId="urn:microsoft.com/office/officeart/2005/8/layout/process2"/>
    <dgm:cxn modelId="{7B1B7E9B-23BA-48BA-8603-F2B1C3126117}" type="presOf" srcId="{99DE2836-0F7E-4E7D-9C02-3944DAE2572E}" destId="{A1FD7C26-9B54-4938-9576-39C0F658027C}" srcOrd="1" destOrd="0" presId="urn:microsoft.com/office/officeart/2005/8/layout/process2"/>
    <dgm:cxn modelId="{485B779C-B538-488C-A837-CFE9EF992349}" type="presParOf" srcId="{44FF525D-8F2A-42CC-A0AD-AEF51D185A0A}" destId="{13D0C776-93DD-4F40-A543-24EA0290A740}" srcOrd="0" destOrd="0" presId="urn:microsoft.com/office/officeart/2005/8/layout/process2"/>
    <dgm:cxn modelId="{F1D8541E-16AA-4CB3-B275-A699E8AAD6A5}" type="presParOf" srcId="{44FF525D-8F2A-42CC-A0AD-AEF51D185A0A}" destId="{6DD552BB-4CE6-4D4A-B47B-3F54BAFA805C}" srcOrd="1" destOrd="0" presId="urn:microsoft.com/office/officeart/2005/8/layout/process2"/>
    <dgm:cxn modelId="{CB66E2D8-C1BA-4BD0-A68A-57D5D55E6BEE}" type="presParOf" srcId="{6DD552BB-4CE6-4D4A-B47B-3F54BAFA805C}" destId="{C653F527-9CB8-4EE9-A254-465BCE0AC035}" srcOrd="0" destOrd="0" presId="urn:microsoft.com/office/officeart/2005/8/layout/process2"/>
    <dgm:cxn modelId="{7644671C-1C3C-4FCC-94DC-14A8E621DC3E}" type="presParOf" srcId="{44FF525D-8F2A-42CC-A0AD-AEF51D185A0A}" destId="{CC23AAAA-4582-41EE-B9C7-95CACF39DCD6}" srcOrd="2" destOrd="0" presId="urn:microsoft.com/office/officeart/2005/8/layout/process2"/>
    <dgm:cxn modelId="{EE1512FC-2F24-4CD9-BEBA-FA08419CB3DF}" type="presParOf" srcId="{44FF525D-8F2A-42CC-A0AD-AEF51D185A0A}" destId="{122E9D07-A7A0-4B88-B9B7-01F6605B764D}" srcOrd="3" destOrd="0" presId="urn:microsoft.com/office/officeart/2005/8/layout/process2"/>
    <dgm:cxn modelId="{B87BF6E2-6B71-4DBA-858A-C6CEAF53DE2B}" type="presParOf" srcId="{122E9D07-A7A0-4B88-B9B7-01F6605B764D}" destId="{3E2507D9-299C-4586-BD36-167F1270E9CF}" srcOrd="0" destOrd="0" presId="urn:microsoft.com/office/officeart/2005/8/layout/process2"/>
    <dgm:cxn modelId="{B0FD67DC-9F0B-4022-86CA-2F719816C25F}" type="presParOf" srcId="{44FF525D-8F2A-42CC-A0AD-AEF51D185A0A}" destId="{8C1442BA-E919-4497-BDA7-613B6874C105}" srcOrd="4" destOrd="0" presId="urn:microsoft.com/office/officeart/2005/8/layout/process2"/>
    <dgm:cxn modelId="{7FB89C6F-0288-45DE-B1FD-9580C6069281}" type="presParOf" srcId="{44FF525D-8F2A-42CC-A0AD-AEF51D185A0A}" destId="{327F0934-3FA6-4A2A-BACC-5150F598D6DF}" srcOrd="5" destOrd="0" presId="urn:microsoft.com/office/officeart/2005/8/layout/process2"/>
    <dgm:cxn modelId="{B86C5940-DB17-463E-AB88-DFCE89A927EC}" type="presParOf" srcId="{327F0934-3FA6-4A2A-BACC-5150F598D6DF}" destId="{A1FD7C26-9B54-4938-9576-39C0F658027C}" srcOrd="0" destOrd="0" presId="urn:microsoft.com/office/officeart/2005/8/layout/process2"/>
    <dgm:cxn modelId="{3E91537E-C69A-41B2-BE2A-D3A98AC0AA04}" type="presParOf" srcId="{44FF525D-8F2A-42CC-A0AD-AEF51D185A0A}" destId="{5DB81497-9A86-4101-8832-8BD2BD15AECB}" srcOrd="6" destOrd="0" presId="urn:microsoft.com/office/officeart/2005/8/layout/process2"/>
    <dgm:cxn modelId="{E443603E-5F18-42FA-A495-42418DE7DF68}" type="presParOf" srcId="{44FF525D-8F2A-42CC-A0AD-AEF51D185A0A}" destId="{3487D6CA-9EC1-4A6E-AF6A-3FA0141E918F}" srcOrd="7" destOrd="0" presId="urn:microsoft.com/office/officeart/2005/8/layout/process2"/>
    <dgm:cxn modelId="{55E445C7-E96E-490C-B711-D4499FBBE555}" type="presParOf" srcId="{3487D6CA-9EC1-4A6E-AF6A-3FA0141E918F}" destId="{F0E03420-B1EF-434B-919E-8690B3172664}" srcOrd="0" destOrd="0" presId="urn:microsoft.com/office/officeart/2005/8/layout/process2"/>
    <dgm:cxn modelId="{93804A30-429B-4230-86EE-9A65E18ECA59}" type="presParOf" srcId="{44FF525D-8F2A-42CC-A0AD-AEF51D185A0A}" destId="{C04814E1-3BE6-4D20-9797-6A7B52379A1B}" srcOrd="8"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B1245CF-09EF-4FCC-8305-57E1C760A2AA}" type="doc">
      <dgm:prSet loTypeId="urn:microsoft.com/office/officeart/2005/8/layout/process4" loCatId="list" qsTypeId="urn:microsoft.com/office/officeart/2005/8/quickstyle/simple1" qsCatId="simple" csTypeId="urn:microsoft.com/office/officeart/2005/8/colors/accent1_2" csCatId="accent1" phldr="0"/>
      <dgm:spPr/>
      <dgm:t>
        <a:bodyPr/>
        <a:lstStyle/>
        <a:p>
          <a:endParaRPr lang="en-US"/>
        </a:p>
      </dgm:t>
    </dgm:pt>
    <dgm:pt modelId="{08A2EC45-D29D-48BC-97D0-EBC822D7AF6F}" type="pres">
      <dgm:prSet presAssocID="{0B1245CF-09EF-4FCC-8305-57E1C760A2AA}" presName="Name0" presStyleCnt="0">
        <dgm:presLayoutVars>
          <dgm:dir/>
          <dgm:animLvl val="lvl"/>
          <dgm:resizeHandles val="exact"/>
        </dgm:presLayoutVars>
      </dgm:prSet>
      <dgm:spPr/>
      <dgm:t>
        <a:bodyPr/>
        <a:lstStyle/>
        <a:p>
          <a:endParaRPr lang="en-US"/>
        </a:p>
      </dgm:t>
    </dgm:pt>
  </dgm:ptLst>
  <dgm:cxnLst>
    <dgm:cxn modelId="{7D22357F-324B-4D74-A6C3-D189D9B4E935}" type="presOf" srcId="{0B1245CF-09EF-4FCC-8305-57E1C760A2AA}" destId="{08A2EC45-D29D-48BC-97D0-EBC822D7AF6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F15AC-81E8-4B04-B788-85D81FD14EAE}">
      <dsp:nvSpPr>
        <dsp:cNvPr id="0" name=""/>
        <dsp:cNvSpPr/>
      </dsp:nvSpPr>
      <dsp:spPr>
        <a:xfrm>
          <a:off x="-4126459" y="-633278"/>
          <a:ext cx="4917012" cy="4917012"/>
        </a:xfrm>
        <a:prstGeom prst="blockArc">
          <a:avLst>
            <a:gd name="adj1" fmla="val 18900000"/>
            <a:gd name="adj2" fmla="val 2700000"/>
            <a:gd name="adj3" fmla="val 439"/>
          </a:avLst>
        </a:pr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EB0ABCF-167A-4D54-90E1-2695F258E552}">
      <dsp:nvSpPr>
        <dsp:cNvPr id="0" name=""/>
        <dsp:cNvSpPr/>
      </dsp:nvSpPr>
      <dsp:spPr>
        <a:xfrm>
          <a:off x="414222" y="280647"/>
          <a:ext cx="7609561"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latin typeface="+mn-lt"/>
            </a:rPr>
            <a:t>Độ tuổi bình quân của Ban Chấp hành Đoàn các cấp tăng 01 tuổi</a:t>
          </a:r>
          <a:endParaRPr lang="en-US" sz="1500" kern="1200" dirty="0">
            <a:latin typeface="+mn-lt"/>
          </a:endParaRPr>
        </a:p>
      </dsp:txBody>
      <dsp:txXfrm>
        <a:off x="414222" y="280647"/>
        <a:ext cx="7609561" cy="561586"/>
      </dsp:txXfrm>
    </dsp:sp>
    <dsp:sp modelId="{1432348B-B8FD-48BA-A593-F7DB91604B60}">
      <dsp:nvSpPr>
        <dsp:cNvPr id="0" name=""/>
        <dsp:cNvSpPr/>
      </dsp:nvSpPr>
      <dsp:spPr>
        <a:xfrm>
          <a:off x="63231" y="210448"/>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069EF2A4-67F5-4167-9FC9-FED98DEE9474}">
      <dsp:nvSpPr>
        <dsp:cNvPr id="0" name=""/>
        <dsp:cNvSpPr/>
      </dsp:nvSpPr>
      <dsp:spPr>
        <a:xfrm>
          <a:off x="736192" y="1073163"/>
          <a:ext cx="7287590"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latin typeface="+mn-lt"/>
            </a:rPr>
            <a:t>Giảm số lượng </a:t>
          </a:r>
          <a:r>
            <a:rPr lang="vi-VN" sz="1500" b="1" kern="1200" dirty="0" smtClean="0">
              <a:latin typeface="+mn-lt"/>
            </a:rPr>
            <a:t>cận trên </a:t>
          </a:r>
          <a:r>
            <a:rPr lang="vi-VN" sz="1500" b="1" kern="1200" dirty="0" smtClean="0">
              <a:latin typeface="+mn-lt"/>
            </a:rPr>
            <a:t>tối đa 04 </a:t>
          </a:r>
          <a:r>
            <a:rPr lang="vi-VN" sz="1500" b="1" kern="1200" dirty="0" smtClean="0">
              <a:latin typeface="+mn-lt"/>
            </a:rPr>
            <a:t>Ủy viên Ban Chấp hành và 02 Ủy viên Ban Thường vụ Đoàn cấp tỉnh, cấp huyện</a:t>
          </a:r>
          <a:endParaRPr lang="en-US" sz="1500" kern="1200" dirty="0">
            <a:latin typeface="+mn-lt"/>
          </a:endParaRPr>
        </a:p>
      </dsp:txBody>
      <dsp:txXfrm>
        <a:off x="736192" y="1073163"/>
        <a:ext cx="7287590" cy="561586"/>
      </dsp:txXfrm>
    </dsp:sp>
    <dsp:sp modelId="{65B41DDE-5E5B-4563-B979-0FC41D155EB0}">
      <dsp:nvSpPr>
        <dsp:cNvPr id="0" name=""/>
        <dsp:cNvSpPr/>
      </dsp:nvSpPr>
      <dsp:spPr>
        <a:xfrm>
          <a:off x="385201" y="1052974"/>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6F548706-991A-40F5-8AED-8EF328902B93}">
      <dsp:nvSpPr>
        <dsp:cNvPr id="0" name=""/>
        <dsp:cNvSpPr/>
      </dsp:nvSpPr>
      <dsp:spPr>
        <a:xfrm>
          <a:off x="764177" y="1864078"/>
          <a:ext cx="7287590" cy="764824"/>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5560" rIns="35560" bIns="35560" numCol="1" spcCol="1270" anchor="ctr" anchorCtr="0">
          <a:noAutofit/>
        </a:bodyPr>
        <a:lstStyle/>
        <a:p>
          <a:pPr lvl="0" algn="just" defTabSz="622300">
            <a:lnSpc>
              <a:spcPct val="90000"/>
            </a:lnSpc>
            <a:spcBef>
              <a:spcPct val="0"/>
            </a:spcBef>
            <a:spcAft>
              <a:spcPct val="35000"/>
            </a:spcAft>
          </a:pPr>
          <a:r>
            <a:rPr lang="it-IT" sz="1400" b="1" kern="1200" dirty="0" smtClean="0">
              <a:latin typeface="+mn-lt"/>
            </a:rPr>
            <a:t>Ban Chấp hành cấp triệu tập đại hội (hội nghị) chuẩn bị số lượng nhân sự Ban Chấp hành và Ban Thường vụ có số dư từ 10% - 15%; số dư tối đa do đại hội (hội nghị) quyết định nhưng không quá 30% số lượng cần bầu</a:t>
          </a:r>
          <a:endParaRPr lang="en-US" sz="1400" kern="1200" dirty="0">
            <a:latin typeface="+mn-lt"/>
          </a:endParaRPr>
        </a:p>
      </dsp:txBody>
      <dsp:txXfrm>
        <a:off x="764177" y="1864078"/>
        <a:ext cx="7287590" cy="764824"/>
      </dsp:txXfrm>
    </dsp:sp>
    <dsp:sp modelId="{40E1426E-94DB-4951-9AAA-D61F76F2D30D}">
      <dsp:nvSpPr>
        <dsp:cNvPr id="0" name=""/>
        <dsp:cNvSpPr/>
      </dsp:nvSpPr>
      <dsp:spPr>
        <a:xfrm>
          <a:off x="385201" y="1895499"/>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F2B410BC-3B20-4332-849B-759CAD161988}">
      <dsp:nvSpPr>
        <dsp:cNvPr id="0" name=""/>
        <dsp:cNvSpPr/>
      </dsp:nvSpPr>
      <dsp:spPr>
        <a:xfrm>
          <a:off x="421223" y="2822509"/>
          <a:ext cx="7609561"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latin typeface="+mn-lt"/>
            </a:rPr>
            <a:t>Đoàn</a:t>
          </a:r>
          <a:r>
            <a:rPr lang="it-IT" sz="1500" b="1" kern="1200" dirty="0" smtClean="0">
              <a:latin typeface="+mn-lt"/>
            </a:rPr>
            <a:t> xã, phường, thị trấn</a:t>
          </a:r>
          <a:r>
            <a:rPr lang="vi-VN" sz="1500" b="1" kern="1200" dirty="0" smtClean="0">
              <a:latin typeface="+mn-lt"/>
            </a:rPr>
            <a:t>; huyện, thị, thành đoàn</a:t>
          </a:r>
          <a:r>
            <a:rPr lang="it-IT" sz="1500" b="1" kern="1200" dirty="0" smtClean="0">
              <a:latin typeface="+mn-lt"/>
            </a:rPr>
            <a:t> có thể có thêm 01 Phó Bí thư kiêm nhiệm</a:t>
          </a:r>
          <a:endParaRPr lang="en-US" sz="1500" kern="1200" dirty="0">
            <a:latin typeface="+mn-lt"/>
          </a:endParaRPr>
        </a:p>
      </dsp:txBody>
      <dsp:txXfrm>
        <a:off x="421223" y="2822509"/>
        <a:ext cx="7609561" cy="561586"/>
      </dsp:txXfrm>
    </dsp:sp>
    <dsp:sp modelId="{68499077-DEC3-485D-97FA-B770423B4AFE}">
      <dsp:nvSpPr>
        <dsp:cNvPr id="0" name=""/>
        <dsp:cNvSpPr/>
      </dsp:nvSpPr>
      <dsp:spPr>
        <a:xfrm>
          <a:off x="63231" y="2738024"/>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DC18BB-2651-4DED-9115-5B624FC7C4EA}">
      <dsp:nvSpPr>
        <dsp:cNvPr id="0" name=""/>
        <dsp:cNvSpPr/>
      </dsp:nvSpPr>
      <dsp:spPr>
        <a:xfrm>
          <a:off x="603282" y="0"/>
          <a:ext cx="6923509" cy="2882105"/>
        </a:xfrm>
        <a:prstGeom prst="rightArrow">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sp>
    <dsp:sp modelId="{9054AD61-7E10-448C-B008-BA4AAAA55BF0}">
      <dsp:nvSpPr>
        <dsp:cNvPr id="0" name=""/>
        <dsp:cNvSpPr/>
      </dsp:nvSpPr>
      <dsp:spPr>
        <a:xfrm>
          <a:off x="0" y="687439"/>
          <a:ext cx="1436564" cy="150722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smtClean="0"/>
            <a:t>Hội</a:t>
          </a:r>
          <a:r>
            <a:rPr lang="en-US" sz="1100" b="1" kern="1200" dirty="0" smtClean="0"/>
            <a:t> </a:t>
          </a:r>
          <a:r>
            <a:rPr lang="en-US" sz="1100" b="1" kern="1200" dirty="0" err="1" smtClean="0"/>
            <a:t>nghị</a:t>
          </a:r>
          <a:r>
            <a:rPr lang="en-US" sz="1100" b="1" kern="1200" dirty="0" smtClean="0"/>
            <a:t> Ban </a:t>
          </a:r>
          <a:r>
            <a:rPr lang="en-US" sz="1100" b="1" kern="1200" dirty="0" err="1" smtClean="0"/>
            <a:t>Thường</a:t>
          </a:r>
          <a:r>
            <a:rPr lang="en-US" sz="1100" b="1" kern="1200" dirty="0" smtClean="0"/>
            <a:t> </a:t>
          </a:r>
          <a:r>
            <a:rPr lang="en-US" sz="1100" b="1" kern="1200" dirty="0" err="1" smtClean="0"/>
            <a:t>vụ</a:t>
          </a:r>
          <a:r>
            <a:rPr lang="en-US" sz="1100" b="1" kern="1200" dirty="0" smtClean="0"/>
            <a:t> </a:t>
          </a:r>
          <a:r>
            <a:rPr lang="en-US" sz="1100" b="1" kern="1200" dirty="0" err="1" smtClean="0"/>
            <a:t>lần</a:t>
          </a:r>
          <a:r>
            <a:rPr lang="en-US" sz="1100" b="1" kern="1200" dirty="0" smtClean="0"/>
            <a:t> 1</a:t>
          </a:r>
        </a:p>
        <a:p>
          <a:pPr lvl="0" algn="ctr" defTabSz="488950">
            <a:lnSpc>
              <a:spcPct val="90000"/>
            </a:lnSpc>
            <a:spcBef>
              <a:spcPct val="0"/>
            </a:spcBef>
            <a:spcAft>
              <a:spcPct val="35000"/>
            </a:spcAft>
          </a:pPr>
          <a:r>
            <a:rPr lang="vi-VN" sz="1100" kern="1200" dirty="0" smtClean="0"/>
            <a:t>Thảo luận, biểu quyết Đề án nhân sự, tiêu chuẩn, điều kiện, cơ cấu, số lượng và phương hướng công tác nhân sự</a:t>
          </a:r>
          <a:endParaRPr lang="en-US" sz="1100" kern="1200" dirty="0"/>
        </a:p>
      </dsp:txBody>
      <dsp:txXfrm>
        <a:off x="70127" y="757566"/>
        <a:ext cx="1296310" cy="1366971"/>
      </dsp:txXfrm>
    </dsp:sp>
    <dsp:sp modelId="{75C4EF77-087E-40B7-BE91-027462DCCB50}">
      <dsp:nvSpPr>
        <dsp:cNvPr id="0" name=""/>
        <dsp:cNvSpPr/>
      </dsp:nvSpPr>
      <dsp:spPr>
        <a:xfrm>
          <a:off x="1670630" y="687439"/>
          <a:ext cx="1436564" cy="1507225"/>
        </a:xfrm>
        <a:prstGeom prst="roundRect">
          <a:avLst/>
        </a:prstGeom>
        <a:solidFill>
          <a:schemeClr val="accent3">
            <a:hueOff val="1659756"/>
            <a:satOff val="-1365"/>
            <a:lumOff val="15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err="1" smtClean="0"/>
            <a:t>Hội</a:t>
          </a:r>
          <a:r>
            <a:rPr lang="en-US" sz="1000" b="1" kern="1200" dirty="0" smtClean="0"/>
            <a:t> </a:t>
          </a:r>
          <a:r>
            <a:rPr lang="en-US" sz="1000" b="1" kern="1200" dirty="0" err="1" smtClean="0"/>
            <a:t>nghị</a:t>
          </a:r>
          <a:r>
            <a:rPr lang="en-US" sz="1000" b="1" kern="1200" dirty="0" smtClean="0"/>
            <a:t> Ban </a:t>
          </a:r>
          <a:r>
            <a:rPr lang="en-US" sz="1000" b="1" kern="1200" dirty="0" err="1" smtClean="0"/>
            <a:t>Chấp</a:t>
          </a:r>
          <a:r>
            <a:rPr lang="en-US" sz="1000" b="1" kern="1200" dirty="0" smtClean="0"/>
            <a:t> </a:t>
          </a:r>
          <a:r>
            <a:rPr lang="en-US" sz="1000" b="1" kern="1200" dirty="0" err="1" smtClean="0"/>
            <a:t>hành</a:t>
          </a:r>
          <a:r>
            <a:rPr lang="en-US" sz="1000" b="1" kern="1200" dirty="0" smtClean="0"/>
            <a:t> </a:t>
          </a:r>
          <a:r>
            <a:rPr lang="en-US" sz="1000" b="1" kern="1200" dirty="0" err="1" smtClean="0"/>
            <a:t>lần</a:t>
          </a:r>
          <a:r>
            <a:rPr lang="en-US" sz="1000" b="1" kern="1200" dirty="0" smtClean="0"/>
            <a:t> 1</a:t>
          </a:r>
        </a:p>
        <a:p>
          <a:pPr lvl="0" algn="ctr" defTabSz="444500">
            <a:lnSpc>
              <a:spcPct val="90000"/>
            </a:lnSpc>
            <a:spcBef>
              <a:spcPct val="0"/>
            </a:spcBef>
            <a:spcAft>
              <a:spcPct val="35000"/>
            </a:spcAft>
          </a:pPr>
          <a:r>
            <a:rPr lang="vi-VN" sz="1000" kern="1200" dirty="0" smtClean="0"/>
            <a:t>Thảo luận, biểu quyết Đề án nhân sự, tiêu chuẩn, điều kiện, cơ cấu, số lượng và phương hướng công tác nhân sự.</a:t>
          </a:r>
          <a:r>
            <a:rPr lang="en-US" sz="1000" kern="1200" dirty="0" smtClean="0"/>
            <a:t> G</a:t>
          </a:r>
          <a:r>
            <a:rPr lang="vi-VN" sz="1000" kern="1200" dirty="0" smtClean="0"/>
            <a:t>iới thiệu nhân sự bằng phiếu kín </a:t>
          </a:r>
          <a:endParaRPr lang="en-US" sz="1000" kern="1200" dirty="0"/>
        </a:p>
      </dsp:txBody>
      <dsp:txXfrm>
        <a:off x="1740757" y="757566"/>
        <a:ext cx="1296310" cy="1366971"/>
      </dsp:txXfrm>
    </dsp:sp>
    <dsp:sp modelId="{962034BD-CAFA-40D1-9B55-66B0B40B13CA}">
      <dsp:nvSpPr>
        <dsp:cNvPr id="0" name=""/>
        <dsp:cNvSpPr/>
      </dsp:nvSpPr>
      <dsp:spPr>
        <a:xfrm>
          <a:off x="3224839" y="664578"/>
          <a:ext cx="1436564" cy="1507225"/>
        </a:xfrm>
        <a:prstGeom prst="roundRect">
          <a:avLst/>
        </a:prstGeom>
        <a:solidFill>
          <a:schemeClr val="accent3">
            <a:hueOff val="3319512"/>
            <a:satOff val="-2731"/>
            <a:lumOff val="3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err="1" smtClean="0"/>
            <a:t>Hội</a:t>
          </a:r>
          <a:r>
            <a:rPr lang="en-US" sz="1200" b="1" kern="1200" dirty="0" smtClean="0"/>
            <a:t> </a:t>
          </a:r>
          <a:r>
            <a:rPr lang="en-US" sz="1200" b="1" kern="1200" dirty="0" err="1" smtClean="0"/>
            <a:t>nghị</a:t>
          </a:r>
          <a:r>
            <a:rPr lang="en-US" sz="1200" b="1" kern="1200" dirty="0" smtClean="0"/>
            <a:t> Ban </a:t>
          </a:r>
          <a:r>
            <a:rPr lang="en-US" sz="1200" b="1" kern="1200" dirty="0" err="1" smtClean="0"/>
            <a:t>Thường</a:t>
          </a:r>
          <a:r>
            <a:rPr lang="en-US" sz="1200" b="1" kern="1200" dirty="0" smtClean="0"/>
            <a:t> </a:t>
          </a:r>
          <a:r>
            <a:rPr lang="en-US" sz="1200" b="1" kern="1200" dirty="0" err="1" smtClean="0"/>
            <a:t>vụ</a:t>
          </a:r>
          <a:r>
            <a:rPr lang="en-US" sz="1200" b="1" kern="1200" dirty="0" smtClean="0"/>
            <a:t> </a:t>
          </a:r>
          <a:r>
            <a:rPr lang="en-US" sz="1200" b="1" kern="1200" dirty="0" err="1" smtClean="0"/>
            <a:t>lần</a:t>
          </a:r>
          <a:r>
            <a:rPr lang="en-US" sz="1200" b="1" kern="1200" dirty="0" smtClean="0"/>
            <a:t> 2</a:t>
          </a:r>
        </a:p>
        <a:p>
          <a:pPr lvl="0" algn="ctr" defTabSz="533400">
            <a:lnSpc>
              <a:spcPct val="90000"/>
            </a:lnSpc>
            <a:spcBef>
              <a:spcPct val="0"/>
            </a:spcBef>
            <a:spcAft>
              <a:spcPct val="35000"/>
            </a:spcAft>
          </a:pPr>
          <a:r>
            <a:rPr lang="en-US" sz="1200" kern="1200" dirty="0" smtClean="0"/>
            <a:t>X</a:t>
          </a:r>
          <a:r>
            <a:rPr lang="vi-VN" sz="1200" kern="1200" dirty="0" smtClean="0"/>
            <a:t>em xét, bỏ phiếu kín thông qua danh sách nhân sự </a:t>
          </a:r>
          <a:endParaRPr lang="en-US" sz="1200" kern="1200" dirty="0"/>
        </a:p>
      </dsp:txBody>
      <dsp:txXfrm>
        <a:off x="3294966" y="734705"/>
        <a:ext cx="1296310" cy="1366971"/>
      </dsp:txXfrm>
    </dsp:sp>
    <dsp:sp modelId="{D9D82A09-3406-4BAB-BD70-5779BD505476}">
      <dsp:nvSpPr>
        <dsp:cNvPr id="0" name=""/>
        <dsp:cNvSpPr/>
      </dsp:nvSpPr>
      <dsp:spPr>
        <a:xfrm>
          <a:off x="4764717" y="702680"/>
          <a:ext cx="1436564" cy="1507225"/>
        </a:xfrm>
        <a:prstGeom prst="roundRect">
          <a:avLst/>
        </a:prstGeom>
        <a:solidFill>
          <a:schemeClr val="accent3">
            <a:hueOff val="4979268"/>
            <a:satOff val="-4096"/>
            <a:lumOff val="45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smtClean="0"/>
            <a:t>Hội</a:t>
          </a:r>
          <a:r>
            <a:rPr lang="en-US" sz="1100" b="1" kern="1200" dirty="0" smtClean="0"/>
            <a:t> </a:t>
          </a:r>
          <a:r>
            <a:rPr lang="en-US" sz="1100" b="1" kern="1200" dirty="0" err="1" smtClean="0"/>
            <a:t>nghị</a:t>
          </a:r>
          <a:r>
            <a:rPr lang="en-US" sz="1100" b="1" kern="1200" dirty="0" smtClean="0"/>
            <a:t> </a:t>
          </a:r>
          <a:r>
            <a:rPr lang="en-US" sz="1100" b="1" kern="1200" dirty="0" err="1" smtClean="0"/>
            <a:t>cán</a:t>
          </a:r>
          <a:r>
            <a:rPr lang="en-US" sz="1100" b="1" kern="1200" dirty="0" smtClean="0"/>
            <a:t> </a:t>
          </a:r>
          <a:r>
            <a:rPr lang="en-US" sz="1100" b="1" kern="1200" dirty="0" err="1" smtClean="0"/>
            <a:t>bộ</a:t>
          </a:r>
          <a:r>
            <a:rPr lang="en-US" sz="1100" b="1" kern="1200" dirty="0" smtClean="0"/>
            <a:t> </a:t>
          </a:r>
          <a:r>
            <a:rPr lang="en-US" sz="1100" b="1" kern="1200" dirty="0" err="1" smtClean="0"/>
            <a:t>chủ</a:t>
          </a:r>
          <a:r>
            <a:rPr lang="en-US" sz="1100" b="1" kern="1200" dirty="0" smtClean="0"/>
            <a:t> </a:t>
          </a:r>
          <a:r>
            <a:rPr lang="en-US" sz="1100" b="1" kern="1200" dirty="0" err="1" smtClean="0"/>
            <a:t>chốt</a:t>
          </a:r>
          <a:endParaRPr lang="en-US" sz="1100" b="1" kern="1200" dirty="0" smtClean="0"/>
        </a:p>
        <a:p>
          <a:pPr lvl="0" algn="ctr" defTabSz="488950">
            <a:lnSpc>
              <a:spcPct val="90000"/>
            </a:lnSpc>
            <a:spcBef>
              <a:spcPct val="0"/>
            </a:spcBef>
            <a:spcAft>
              <a:spcPct val="35000"/>
            </a:spcAft>
          </a:pPr>
          <a:r>
            <a:rPr lang="en-US" sz="1100" kern="1200" dirty="0" smtClean="0"/>
            <a:t>L</a:t>
          </a:r>
          <a:r>
            <a:rPr lang="vi-VN" sz="1100" kern="1200" dirty="0" smtClean="0"/>
            <a:t>ấy ý kiến giới thiệu bằng phiếu kín theo danh sách nhân sự đã được Ban Thường vụ</a:t>
          </a:r>
          <a:r>
            <a:rPr lang="vi-VN" sz="1100" i="1" kern="1200" dirty="0" smtClean="0"/>
            <a:t> </a:t>
          </a:r>
          <a:r>
            <a:rPr lang="vi-VN" sz="1100" kern="1200" dirty="0" smtClean="0"/>
            <a:t>xem xét, thông qua ở Hội nghị thứ 3 </a:t>
          </a:r>
          <a:endParaRPr lang="en-US" sz="1100" kern="1200" dirty="0"/>
        </a:p>
      </dsp:txBody>
      <dsp:txXfrm>
        <a:off x="4834844" y="772807"/>
        <a:ext cx="1296310" cy="1366971"/>
      </dsp:txXfrm>
    </dsp:sp>
    <dsp:sp modelId="{B2FFC460-011E-4370-AB0D-277C4B9BEAF0}">
      <dsp:nvSpPr>
        <dsp:cNvPr id="0" name=""/>
        <dsp:cNvSpPr/>
      </dsp:nvSpPr>
      <dsp:spPr>
        <a:xfrm>
          <a:off x="6349904" y="687439"/>
          <a:ext cx="1436564" cy="1507225"/>
        </a:xfrm>
        <a:prstGeom prst="roundRect">
          <a:avLst/>
        </a:prstGeom>
        <a:solidFill>
          <a:schemeClr val="accent3">
            <a:hueOff val="6639025"/>
            <a:satOff val="-5461"/>
            <a:lumOff val="6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err="1" smtClean="0"/>
            <a:t>Hội</a:t>
          </a:r>
          <a:r>
            <a:rPr lang="en-US" sz="1200" b="1" kern="1200" dirty="0" smtClean="0"/>
            <a:t> </a:t>
          </a:r>
          <a:r>
            <a:rPr lang="en-US" sz="1200" b="1" kern="1200" dirty="0" err="1" smtClean="0"/>
            <a:t>nghị</a:t>
          </a:r>
          <a:r>
            <a:rPr lang="en-US" sz="1200" b="1" kern="1200" dirty="0" smtClean="0"/>
            <a:t> Ban </a:t>
          </a:r>
          <a:r>
            <a:rPr lang="en-US" sz="1200" b="1" kern="1200" dirty="0" err="1" smtClean="0"/>
            <a:t>Chấp</a:t>
          </a:r>
          <a:r>
            <a:rPr lang="en-US" sz="1200" b="1" kern="1200" dirty="0" smtClean="0"/>
            <a:t> </a:t>
          </a:r>
          <a:r>
            <a:rPr lang="en-US" sz="1200" b="1" kern="1200" dirty="0" err="1" smtClean="0"/>
            <a:t>hành</a:t>
          </a:r>
          <a:r>
            <a:rPr lang="en-US" sz="1200" b="1" kern="1200" dirty="0" smtClean="0"/>
            <a:t> </a:t>
          </a:r>
          <a:r>
            <a:rPr lang="en-US" sz="1200" b="1" kern="1200" dirty="0" err="1" smtClean="0"/>
            <a:t>lần</a:t>
          </a:r>
          <a:r>
            <a:rPr lang="en-US" sz="1200" b="1" kern="1200" dirty="0" smtClean="0"/>
            <a:t> 2</a:t>
          </a:r>
        </a:p>
        <a:p>
          <a:pPr lvl="0" algn="ctr" defTabSz="533400">
            <a:lnSpc>
              <a:spcPct val="90000"/>
            </a:lnSpc>
            <a:spcBef>
              <a:spcPct val="0"/>
            </a:spcBef>
            <a:spcAft>
              <a:spcPct val="35000"/>
            </a:spcAft>
          </a:pPr>
          <a:r>
            <a:rPr lang="en-US" sz="1200" kern="1200" dirty="0" err="1" smtClean="0"/>
            <a:t>Thảo</a:t>
          </a:r>
          <a:r>
            <a:rPr lang="en-US" sz="1200" kern="1200" dirty="0" smtClean="0"/>
            <a:t> </a:t>
          </a:r>
          <a:r>
            <a:rPr lang="vi-VN" sz="1200" kern="1200" dirty="0" smtClean="0"/>
            <a:t>luận và biểu quyết giới thiệu nhân sự bằng phiếu kín</a:t>
          </a:r>
          <a:r>
            <a:rPr lang="vi-VN" sz="1000" kern="1200" dirty="0" smtClean="0"/>
            <a:t>.</a:t>
          </a:r>
          <a:endParaRPr lang="en-US" sz="1000" kern="1200" dirty="0"/>
        </a:p>
      </dsp:txBody>
      <dsp:txXfrm>
        <a:off x="6420031" y="757566"/>
        <a:ext cx="1296310" cy="136697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DE9EF6-9F87-4950-8B0D-6C856840714A}">
      <dsp:nvSpPr>
        <dsp:cNvPr id="0" name=""/>
        <dsp:cNvSpPr/>
      </dsp:nvSpPr>
      <dsp:spPr>
        <a:xfrm rot="5400000">
          <a:off x="-155548" y="233785"/>
          <a:ext cx="1036987" cy="725891"/>
        </a:xfrm>
        <a:prstGeom prst="chevron">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vi-VN" sz="1400" kern="1200" smtClean="0">
              <a:latin typeface="Arial" panose="020B0604020202020204" pitchFamily="34" charset="0"/>
              <a:cs typeface="Arial" panose="020B0604020202020204" pitchFamily="34" charset="0"/>
            </a:rPr>
            <a:t>Bước 1</a:t>
          </a:r>
          <a:endParaRPr lang="en-US" sz="1400" kern="1200" dirty="0">
            <a:latin typeface="Arial" panose="020B0604020202020204" pitchFamily="34" charset="0"/>
            <a:cs typeface="Arial" panose="020B0604020202020204" pitchFamily="34" charset="0"/>
          </a:endParaRPr>
        </a:p>
      </dsp:txBody>
      <dsp:txXfrm rot="-5400000">
        <a:off x="1" y="441183"/>
        <a:ext cx="725891" cy="311096"/>
      </dsp:txXfrm>
    </dsp:sp>
    <dsp:sp modelId="{9B6274F0-73DF-482A-B0E7-DA3446E90BCD}">
      <dsp:nvSpPr>
        <dsp:cNvPr id="0" name=""/>
        <dsp:cNvSpPr/>
      </dsp:nvSpPr>
      <dsp:spPr>
        <a:xfrm rot="5400000">
          <a:off x="4035082" y="-3304751"/>
          <a:ext cx="821636" cy="744001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smtClean="0">
              <a:latin typeface="Arial" panose="020B0604020202020204" pitchFamily="34" charset="0"/>
              <a:cs typeface="Arial" panose="020B0604020202020204" pitchFamily="34" charset="0"/>
            </a:rPr>
            <a:t>Ban Chấp hành hoặc Ban Thường vụ đương nhiệm báo cáo, xin chủ trương của cấp ủy cùng cấp về Đề án nhân sự.</a:t>
          </a:r>
          <a:endParaRPr lang="en-US" sz="1400" kern="1200" dirty="0">
            <a:latin typeface="Arial" panose="020B0604020202020204" pitchFamily="34" charset="0"/>
            <a:cs typeface="Arial" panose="020B0604020202020204" pitchFamily="34" charset="0"/>
          </a:endParaRPr>
        </a:p>
      </dsp:txBody>
      <dsp:txXfrm rot="-5400000">
        <a:off x="725891" y="44549"/>
        <a:ext cx="7399910" cy="741418"/>
      </dsp:txXfrm>
    </dsp:sp>
    <dsp:sp modelId="{8311C6CE-0740-408B-9881-61D9175A960D}">
      <dsp:nvSpPr>
        <dsp:cNvPr id="0" name=""/>
        <dsp:cNvSpPr/>
      </dsp:nvSpPr>
      <dsp:spPr>
        <a:xfrm rot="5400000">
          <a:off x="-155548" y="1259073"/>
          <a:ext cx="1036987" cy="725891"/>
        </a:xfrm>
        <a:prstGeom prst="chevron">
          <a:avLst/>
        </a:prstGeom>
        <a:gradFill rotWithShape="0">
          <a:gsLst>
            <a:gs pos="0">
              <a:schemeClr val="accent4">
                <a:hueOff val="1169395"/>
                <a:satOff val="2842"/>
                <a:lumOff val="4641"/>
                <a:alphaOff val="0"/>
                <a:tint val="100000"/>
                <a:shade val="100000"/>
                <a:satMod val="130000"/>
              </a:schemeClr>
            </a:gs>
            <a:gs pos="100000">
              <a:schemeClr val="accent4">
                <a:hueOff val="1169395"/>
                <a:satOff val="2842"/>
                <a:lumOff val="4641"/>
                <a:alphaOff val="0"/>
                <a:tint val="50000"/>
                <a:shade val="100000"/>
                <a:satMod val="350000"/>
              </a:schemeClr>
            </a:gs>
          </a:gsLst>
          <a:lin ang="16200000" scaled="0"/>
        </a:gradFill>
        <a:ln w="9525" cap="flat" cmpd="sng" algn="ctr">
          <a:solidFill>
            <a:schemeClr val="accent4">
              <a:hueOff val="1169395"/>
              <a:satOff val="2842"/>
              <a:lumOff val="4641"/>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vi-VN" sz="1400" kern="1200" smtClean="0">
              <a:latin typeface="Arial" panose="020B0604020202020204" pitchFamily="34" charset="0"/>
              <a:cs typeface="Arial" panose="020B0604020202020204" pitchFamily="34" charset="0"/>
            </a:rPr>
            <a:t>Bước 2</a:t>
          </a:r>
          <a:endParaRPr lang="en-US" sz="1400" kern="1200" dirty="0">
            <a:latin typeface="Arial" panose="020B0604020202020204" pitchFamily="34" charset="0"/>
            <a:cs typeface="Arial" panose="020B0604020202020204" pitchFamily="34" charset="0"/>
          </a:endParaRPr>
        </a:p>
      </dsp:txBody>
      <dsp:txXfrm rot="-5400000">
        <a:off x="1" y="1466471"/>
        <a:ext cx="725891" cy="311096"/>
      </dsp:txXfrm>
    </dsp:sp>
    <dsp:sp modelId="{37C7B466-8443-4B58-91CB-477371869FC4}">
      <dsp:nvSpPr>
        <dsp:cNvPr id="0" name=""/>
        <dsp:cNvSpPr/>
      </dsp:nvSpPr>
      <dsp:spPr>
        <a:xfrm rot="5400000">
          <a:off x="3979474" y="-2279463"/>
          <a:ext cx="932853" cy="7440019"/>
        </a:xfrm>
        <a:prstGeom prst="round2SameRect">
          <a:avLst/>
        </a:prstGeom>
        <a:solidFill>
          <a:schemeClr val="lt1">
            <a:alpha val="90000"/>
            <a:hueOff val="0"/>
            <a:satOff val="0"/>
            <a:lumOff val="0"/>
            <a:alphaOff val="0"/>
          </a:schemeClr>
        </a:solidFill>
        <a:ln w="9525" cap="flat" cmpd="sng" algn="ctr">
          <a:solidFill>
            <a:schemeClr val="accent4">
              <a:hueOff val="1169395"/>
              <a:satOff val="2842"/>
              <a:lumOff val="4641"/>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latin typeface="Arial" panose="020B0604020202020204" pitchFamily="34" charset="0"/>
              <a:cs typeface="Arial" panose="020B0604020202020204" pitchFamily="34" charset="0"/>
            </a:rPr>
            <a:t>Ban </a:t>
          </a:r>
          <a:r>
            <a:rPr lang="en-US" sz="1400" kern="1200" dirty="0" err="1" smtClean="0">
              <a:latin typeface="Arial" panose="020B0604020202020204" pitchFamily="34" charset="0"/>
              <a:cs typeface="Arial" panose="020B0604020202020204" pitchFamily="34" charset="0"/>
            </a:rPr>
            <a:t>Chấp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hành</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phân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bổ</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và</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tổng</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hợp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danh</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sách</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nhân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sự</a:t>
          </a:r>
          <a:r>
            <a:rPr lang="en-US" sz="1400" kern="1200" dirty="0" smtClean="0">
              <a:latin typeface="Arial" panose="020B0604020202020204" pitchFamily="34" charset="0"/>
              <a:cs typeface="Arial" panose="020B0604020202020204" pitchFamily="34" charset="0"/>
            </a:rPr>
            <a:t> do </a:t>
          </a:r>
          <a:r>
            <a:rPr lang="en-US" sz="1400" kern="1200" dirty="0" err="1" smtClean="0">
              <a:latin typeface="Arial" panose="020B0604020202020204" pitchFamily="34" charset="0"/>
              <a:cs typeface="Arial" panose="020B0604020202020204" pitchFamily="34" charset="0"/>
            </a:rPr>
            <a:t>đoàn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dưới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giới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thiệu</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tham</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gia</a:t>
          </a:r>
          <a:r>
            <a:rPr lang="en-US" sz="1400" kern="1200" dirty="0" smtClean="0">
              <a:latin typeface="Arial" panose="020B0604020202020204" pitchFamily="34" charset="0"/>
              <a:cs typeface="Arial" panose="020B0604020202020204" pitchFamily="34" charset="0"/>
            </a:rPr>
            <a:t> Ban </a:t>
          </a:r>
          <a:r>
            <a:rPr lang="en-US" sz="1400" kern="1200" dirty="0" err="1" smtClean="0">
              <a:latin typeface="Arial" panose="020B0604020202020204" pitchFamily="34" charset="0"/>
              <a:cs typeface="Arial" panose="020B0604020202020204" pitchFamily="34" charset="0"/>
            </a:rPr>
            <a:t>Chấp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hành</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và</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các</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chức</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danh</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chủ</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chốt</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của</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Đoàn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khoá</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mới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có</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xác</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nhận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của</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ủy</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cùng</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cấp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Đồng</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thời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rà</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soát</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nhân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sự</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đủ</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điều</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kiện</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để</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giới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thiệu</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tại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Hội</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nghị</a:t>
          </a:r>
          <a:r>
            <a:rPr lang="en-US" sz="1400" kern="1200" dirty="0" smtClean="0">
              <a:latin typeface="Arial" panose="020B0604020202020204" pitchFamily="34" charset="0"/>
              <a:cs typeface="Arial" panose="020B0604020202020204" pitchFamily="34" charset="0"/>
            </a:rPr>
            <a:t> Ban </a:t>
          </a:r>
          <a:r>
            <a:rPr lang="en-US" sz="1400" kern="1200" dirty="0" err="1" smtClean="0">
              <a:latin typeface="Arial" panose="020B0604020202020204" pitchFamily="34" charset="0"/>
              <a:cs typeface="Arial" panose="020B0604020202020204" pitchFamily="34" charset="0"/>
            </a:rPr>
            <a:t>Chấp</a:t>
          </a:r>
          <a:r>
            <a:rPr lang="en-US" sz="1400" kern="1200" dirty="0" smtClean="0">
              <a:latin typeface="Arial" panose="020B0604020202020204" pitchFamily="34" charset="0"/>
              <a:cs typeface="Arial" panose="020B0604020202020204" pitchFamily="34" charset="0"/>
            </a:rPr>
            <a:t> </a:t>
          </a:r>
          <a:r>
            <a:rPr lang="en-US" sz="1400" kern="1200" dirty="0" err="1" smtClean="0">
              <a:latin typeface="Arial" panose="020B0604020202020204" pitchFamily="34" charset="0"/>
              <a:cs typeface="Arial" panose="020B0604020202020204" pitchFamily="34" charset="0"/>
            </a:rPr>
            <a:t>hành</a:t>
          </a:r>
          <a:r>
            <a:rPr lang="en-US" sz="1400" kern="1200" dirty="0" smtClean="0">
              <a:latin typeface="Arial" panose="020B0604020202020204" pitchFamily="34" charset="0"/>
              <a:cs typeface="Arial" panose="020B0604020202020204" pitchFamily="34" charset="0"/>
            </a:rPr>
            <a:t>.</a:t>
          </a:r>
          <a:endParaRPr lang="en-US" sz="1400" kern="1200" dirty="0">
            <a:latin typeface="Arial" panose="020B0604020202020204" pitchFamily="34" charset="0"/>
            <a:cs typeface="Arial" panose="020B0604020202020204" pitchFamily="34" charset="0"/>
          </a:endParaRPr>
        </a:p>
      </dsp:txBody>
      <dsp:txXfrm rot="-5400000">
        <a:off x="725891" y="1019658"/>
        <a:ext cx="7394481" cy="841777"/>
      </dsp:txXfrm>
    </dsp:sp>
    <dsp:sp modelId="{08BD9DC9-BAB6-4650-AC17-3B1B5F024693}">
      <dsp:nvSpPr>
        <dsp:cNvPr id="0" name=""/>
        <dsp:cNvSpPr/>
      </dsp:nvSpPr>
      <dsp:spPr>
        <a:xfrm rot="5400000">
          <a:off x="-155548" y="2154954"/>
          <a:ext cx="1036987" cy="725891"/>
        </a:xfrm>
        <a:prstGeom prst="chevron">
          <a:avLst/>
        </a:prstGeom>
        <a:gradFill rotWithShape="0">
          <a:gsLst>
            <a:gs pos="0">
              <a:schemeClr val="accent4">
                <a:hueOff val="2338790"/>
                <a:satOff val="5683"/>
                <a:lumOff val="9281"/>
                <a:alphaOff val="0"/>
                <a:tint val="100000"/>
                <a:shade val="100000"/>
                <a:satMod val="130000"/>
              </a:schemeClr>
            </a:gs>
            <a:gs pos="100000">
              <a:schemeClr val="accent4">
                <a:hueOff val="2338790"/>
                <a:satOff val="5683"/>
                <a:lumOff val="9281"/>
                <a:alphaOff val="0"/>
                <a:tint val="50000"/>
                <a:shade val="100000"/>
                <a:satMod val="350000"/>
              </a:schemeClr>
            </a:gs>
          </a:gsLst>
          <a:lin ang="16200000" scaled="0"/>
        </a:gradFill>
        <a:ln w="9525" cap="flat" cmpd="sng" algn="ctr">
          <a:solidFill>
            <a:schemeClr val="accent4">
              <a:hueOff val="2338790"/>
              <a:satOff val="5683"/>
              <a:lumOff val="9281"/>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vi-VN" sz="1400" kern="1200" smtClean="0">
              <a:latin typeface="Arial" panose="020B0604020202020204" pitchFamily="34" charset="0"/>
              <a:cs typeface="Arial" panose="020B0604020202020204" pitchFamily="34" charset="0"/>
            </a:rPr>
            <a:t>Bước 3</a:t>
          </a:r>
          <a:endParaRPr lang="en-US" sz="1400" kern="1200" dirty="0">
            <a:latin typeface="Arial" panose="020B0604020202020204" pitchFamily="34" charset="0"/>
            <a:cs typeface="Arial" panose="020B0604020202020204" pitchFamily="34" charset="0"/>
          </a:endParaRPr>
        </a:p>
      </dsp:txBody>
      <dsp:txXfrm rot="-5400000">
        <a:off x="1" y="2362352"/>
        <a:ext cx="725891" cy="311096"/>
      </dsp:txXfrm>
    </dsp:sp>
    <dsp:sp modelId="{AA3A8D0B-2E33-4A1E-BA55-38A98FACA698}">
      <dsp:nvSpPr>
        <dsp:cNvPr id="0" name=""/>
        <dsp:cNvSpPr/>
      </dsp:nvSpPr>
      <dsp:spPr>
        <a:xfrm rot="5400000">
          <a:off x="4108880" y="-1383582"/>
          <a:ext cx="674041" cy="7440019"/>
        </a:xfrm>
        <a:prstGeom prst="round2SameRect">
          <a:avLst/>
        </a:prstGeom>
        <a:solidFill>
          <a:schemeClr val="lt1">
            <a:alpha val="90000"/>
            <a:hueOff val="0"/>
            <a:satOff val="0"/>
            <a:lumOff val="0"/>
            <a:alphaOff val="0"/>
          </a:schemeClr>
        </a:solidFill>
        <a:ln w="9525" cap="flat" cmpd="sng" algn="ctr">
          <a:solidFill>
            <a:schemeClr val="accent4">
              <a:hueOff val="2338790"/>
              <a:satOff val="5683"/>
              <a:lumOff val="9281"/>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smtClean="0">
              <a:latin typeface="Arial" panose="020B0604020202020204" pitchFamily="34" charset="0"/>
              <a:cs typeface="Arial" panose="020B0604020202020204" pitchFamily="34" charset="0"/>
            </a:rPr>
            <a:t>Tổ chức Hội nghị Ban Chấp hành lấy phiếu tín nhiệm giới thiệu tham gia Ban Chấp hành và các chức danh chủ chốt của Đoàn khóa mới.</a:t>
          </a:r>
          <a:endParaRPr lang="en-US" sz="1400" kern="1200" dirty="0">
            <a:latin typeface="Arial" panose="020B0604020202020204" pitchFamily="34" charset="0"/>
            <a:cs typeface="Arial" panose="020B0604020202020204" pitchFamily="34" charset="0"/>
          </a:endParaRPr>
        </a:p>
      </dsp:txBody>
      <dsp:txXfrm rot="-5400000">
        <a:off x="725891" y="2032311"/>
        <a:ext cx="7407115" cy="608233"/>
      </dsp:txXfrm>
    </dsp:sp>
    <dsp:sp modelId="{36CE3D5F-D4EE-4709-8327-019341F72067}">
      <dsp:nvSpPr>
        <dsp:cNvPr id="0" name=""/>
        <dsp:cNvSpPr/>
      </dsp:nvSpPr>
      <dsp:spPr>
        <a:xfrm rot="5400000">
          <a:off x="-155548" y="3050836"/>
          <a:ext cx="1036987" cy="725891"/>
        </a:xfrm>
        <a:prstGeom prst="chevron">
          <a:avLst/>
        </a:prstGeom>
        <a:gradFill rotWithShape="0">
          <a:gsLst>
            <a:gs pos="0">
              <a:schemeClr val="accent4">
                <a:hueOff val="3508185"/>
                <a:satOff val="8525"/>
                <a:lumOff val="13922"/>
                <a:alphaOff val="0"/>
                <a:tint val="100000"/>
                <a:shade val="100000"/>
                <a:satMod val="130000"/>
              </a:schemeClr>
            </a:gs>
            <a:gs pos="100000">
              <a:schemeClr val="accent4">
                <a:hueOff val="3508185"/>
                <a:satOff val="8525"/>
                <a:lumOff val="13922"/>
                <a:alphaOff val="0"/>
                <a:tint val="50000"/>
                <a:shade val="100000"/>
                <a:satMod val="350000"/>
              </a:schemeClr>
            </a:gs>
          </a:gsLst>
          <a:lin ang="16200000" scaled="0"/>
        </a:gradFill>
        <a:ln w="9525" cap="flat" cmpd="sng" algn="ctr">
          <a:solidFill>
            <a:schemeClr val="accent4">
              <a:hueOff val="3508185"/>
              <a:satOff val="8525"/>
              <a:lumOff val="13922"/>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vi-VN" sz="1400" kern="1200" smtClean="0">
              <a:latin typeface="Arial" panose="020B0604020202020204" pitchFamily="34" charset="0"/>
              <a:cs typeface="Arial" panose="020B0604020202020204" pitchFamily="34" charset="0"/>
            </a:rPr>
            <a:t>Bước 4</a:t>
          </a:r>
          <a:endParaRPr lang="en-US" sz="1400" kern="1200" dirty="0">
            <a:latin typeface="Arial" panose="020B0604020202020204" pitchFamily="34" charset="0"/>
            <a:cs typeface="Arial" panose="020B0604020202020204" pitchFamily="34" charset="0"/>
          </a:endParaRPr>
        </a:p>
      </dsp:txBody>
      <dsp:txXfrm rot="-5400000">
        <a:off x="1" y="3258234"/>
        <a:ext cx="725891" cy="311096"/>
      </dsp:txXfrm>
    </dsp:sp>
    <dsp:sp modelId="{810830DF-B62E-4AC2-B279-7A7BA2CCE69B}">
      <dsp:nvSpPr>
        <dsp:cNvPr id="0" name=""/>
        <dsp:cNvSpPr/>
      </dsp:nvSpPr>
      <dsp:spPr>
        <a:xfrm rot="5400000">
          <a:off x="4108880" y="-472109"/>
          <a:ext cx="674041" cy="7440019"/>
        </a:xfrm>
        <a:prstGeom prst="round2SameRect">
          <a:avLst/>
        </a:prstGeom>
        <a:solidFill>
          <a:schemeClr val="lt1">
            <a:alpha val="90000"/>
            <a:hueOff val="0"/>
            <a:satOff val="0"/>
            <a:lumOff val="0"/>
            <a:alphaOff val="0"/>
          </a:schemeClr>
        </a:solidFill>
        <a:ln w="9525" cap="flat" cmpd="sng" algn="ctr">
          <a:solidFill>
            <a:schemeClr val="accent4">
              <a:hueOff val="3508185"/>
              <a:satOff val="8525"/>
              <a:lumOff val="13922"/>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vi-VN" sz="1400" kern="1200" smtClean="0">
              <a:latin typeface="Arial" panose="020B0604020202020204" pitchFamily="34" charset="0"/>
              <a:cs typeface="Arial" panose="020B0604020202020204" pitchFamily="34" charset="0"/>
            </a:rPr>
            <a:t>Báo cáo danh sách nhân sự</a:t>
          </a:r>
          <a:endParaRPr lang="en-US" sz="1400" kern="1200">
            <a:latin typeface="Arial" panose="020B0604020202020204" pitchFamily="34" charset="0"/>
            <a:cs typeface="Arial" panose="020B0604020202020204" pitchFamily="34" charset="0"/>
          </a:endParaRPr>
        </a:p>
      </dsp:txBody>
      <dsp:txXfrm rot="-5400000">
        <a:off x="725891" y="2943784"/>
        <a:ext cx="7407115" cy="60823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845E2-4D68-4ECA-B92F-58860B35EFCD}">
      <dsp:nvSpPr>
        <dsp:cNvPr id="0" name=""/>
        <dsp:cNvSpPr/>
      </dsp:nvSpPr>
      <dsp:spPr>
        <a:xfrm>
          <a:off x="283642" y="1018446"/>
          <a:ext cx="1102249" cy="1220722"/>
        </a:xfrm>
        <a:prstGeom prst="roundRect">
          <a:avLst>
            <a:gd name="adj" fmla="val 10000"/>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err="1" smtClean="0">
              <a:latin typeface="+mn-lt"/>
            </a:rPr>
            <a:t>Tỷ</a:t>
          </a:r>
          <a:r>
            <a:rPr lang="en-US" sz="1600" b="1" kern="1200" dirty="0" smtClean="0">
              <a:latin typeface="+mn-lt"/>
            </a:rPr>
            <a:t> </a:t>
          </a:r>
          <a:r>
            <a:rPr lang="en-US" sz="1600" b="1" kern="1200" dirty="0" err="1" smtClean="0">
              <a:latin typeface="+mn-lt"/>
            </a:rPr>
            <a:t>lệ</a:t>
          </a:r>
          <a:r>
            <a:rPr lang="en-US" sz="1600" b="1" kern="1200" dirty="0" smtClean="0">
              <a:latin typeface="+mn-lt"/>
            </a:rPr>
            <a:t> </a:t>
          </a:r>
          <a:r>
            <a:rPr lang="en-US" sz="1600" b="1" kern="1200" dirty="0" err="1" smtClean="0">
              <a:latin typeface="+mn-lt"/>
            </a:rPr>
            <a:t>bầu</a:t>
          </a:r>
          <a:r>
            <a:rPr lang="en-US" sz="1600" b="1" kern="1200" dirty="0" smtClean="0">
              <a:latin typeface="+mn-lt"/>
            </a:rPr>
            <a:t> </a:t>
          </a:r>
          <a:r>
            <a:rPr lang="en-US" sz="1600" b="1" kern="1200" dirty="0" err="1" smtClean="0">
              <a:latin typeface="+mn-lt"/>
            </a:rPr>
            <a:t>trực</a:t>
          </a:r>
          <a:r>
            <a:rPr lang="en-US" sz="1600" b="1" kern="1200" dirty="0" smtClean="0">
              <a:latin typeface="+mn-lt"/>
            </a:rPr>
            <a:t> </a:t>
          </a:r>
          <a:r>
            <a:rPr lang="en-US" sz="1600" b="1" kern="1200" dirty="0" err="1" smtClean="0">
              <a:latin typeface="+mn-lt"/>
            </a:rPr>
            <a:t>tiếp</a:t>
          </a:r>
          <a:r>
            <a:rPr lang="en-US" sz="1600" b="1" kern="1200" dirty="0" smtClean="0">
              <a:latin typeface="+mn-lt"/>
            </a:rPr>
            <a:t> </a:t>
          </a:r>
          <a:r>
            <a:rPr lang="en-US" sz="1600" b="1" kern="1200" dirty="0" err="1" smtClean="0">
              <a:latin typeface="+mn-lt"/>
            </a:rPr>
            <a:t>Bí</a:t>
          </a:r>
          <a:r>
            <a:rPr lang="en-US" sz="1600" b="1" kern="1200" dirty="0" smtClean="0">
              <a:latin typeface="+mn-lt"/>
            </a:rPr>
            <a:t> </a:t>
          </a:r>
          <a:r>
            <a:rPr lang="en-US" sz="1600" b="1" kern="1200" dirty="0" err="1" smtClean="0">
              <a:latin typeface="+mn-lt"/>
            </a:rPr>
            <a:t>thư</a:t>
          </a:r>
          <a:r>
            <a:rPr lang="en-US" sz="1600" b="1" kern="1200" dirty="0" smtClean="0">
              <a:latin typeface="+mn-lt"/>
            </a:rPr>
            <a:t> </a:t>
          </a:r>
          <a:r>
            <a:rPr lang="en-US" sz="1600" b="1" kern="1200" dirty="0" err="1" smtClean="0">
              <a:latin typeface="+mn-lt"/>
            </a:rPr>
            <a:t>tại</a:t>
          </a:r>
          <a:r>
            <a:rPr lang="en-US" sz="1600" b="1" kern="1200" dirty="0" smtClean="0">
              <a:latin typeface="+mn-lt"/>
            </a:rPr>
            <a:t> </a:t>
          </a:r>
          <a:r>
            <a:rPr lang="en-US" sz="1600" b="1" kern="1200" dirty="0" err="1" smtClean="0">
              <a:latin typeface="+mn-lt"/>
            </a:rPr>
            <a:t>Đại</a:t>
          </a:r>
          <a:r>
            <a:rPr lang="en-US" sz="1600" b="1" kern="1200" dirty="0" smtClean="0">
              <a:latin typeface="+mn-lt"/>
            </a:rPr>
            <a:t> </a:t>
          </a:r>
          <a:r>
            <a:rPr lang="en-US" sz="1600" b="1" kern="1200" dirty="0" err="1" smtClean="0">
              <a:latin typeface="+mn-lt"/>
            </a:rPr>
            <a:t>hội</a:t>
          </a:r>
          <a:endParaRPr lang="en-US" sz="1600" b="1" kern="1200" dirty="0">
            <a:latin typeface="+mn-lt"/>
          </a:endParaRPr>
        </a:p>
      </dsp:txBody>
      <dsp:txXfrm>
        <a:off x="315926" y="1050730"/>
        <a:ext cx="1037681" cy="1156154"/>
      </dsp:txXfrm>
    </dsp:sp>
    <dsp:sp modelId="{EE41FB24-26CB-4B06-8AB2-FFC11B33C436}">
      <dsp:nvSpPr>
        <dsp:cNvPr id="0" name=""/>
        <dsp:cNvSpPr/>
      </dsp:nvSpPr>
      <dsp:spPr>
        <a:xfrm rot="17716464">
          <a:off x="988388" y="984595"/>
          <a:ext cx="1387336" cy="33892"/>
        </a:xfrm>
        <a:custGeom>
          <a:avLst/>
          <a:gdLst/>
          <a:ahLst/>
          <a:cxnLst/>
          <a:rect l="0" t="0" r="0" b="0"/>
          <a:pathLst>
            <a:path>
              <a:moveTo>
                <a:pt x="0" y="16946"/>
              </a:moveTo>
              <a:lnTo>
                <a:pt x="1387336" y="16946"/>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47373" y="966858"/>
        <a:ext cx="69366" cy="69366"/>
      </dsp:txXfrm>
    </dsp:sp>
    <dsp:sp modelId="{4EC6D5C4-0732-459A-B3CD-7F643524D197}">
      <dsp:nvSpPr>
        <dsp:cNvPr id="0" name=""/>
        <dsp:cNvSpPr/>
      </dsp:nvSpPr>
      <dsp:spPr>
        <a:xfrm>
          <a:off x="1978221" y="4070"/>
          <a:ext cx="1480821" cy="740410"/>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Đối</a:t>
          </a:r>
          <a:r>
            <a:rPr lang="en-US" sz="1400" kern="1200" dirty="0" smtClean="0">
              <a:latin typeface="+mn-lt"/>
            </a:rPr>
            <a:t> </a:t>
          </a:r>
          <a:r>
            <a:rPr lang="en-US" sz="1400" kern="1200" dirty="0" err="1" smtClean="0">
              <a:latin typeface="+mn-lt"/>
            </a:rPr>
            <a:t>với</a:t>
          </a:r>
          <a:r>
            <a:rPr lang="en-US" sz="1400" kern="1200" dirty="0" smtClean="0">
              <a:latin typeface="+mn-lt"/>
            </a:rPr>
            <a:t> </a:t>
          </a:r>
          <a:r>
            <a:rPr lang="en-US" sz="1400" kern="1200" dirty="0" err="1" smtClean="0">
              <a:latin typeface="+mn-lt"/>
            </a:rPr>
            <a:t>Đại</a:t>
          </a:r>
          <a:r>
            <a:rPr lang="en-US" sz="1400" kern="1200" dirty="0" smtClean="0">
              <a:latin typeface="+mn-lt"/>
            </a:rPr>
            <a:t> </a:t>
          </a:r>
          <a:r>
            <a:rPr lang="en-US" sz="1400" kern="1200" dirty="0" err="1" smtClean="0">
              <a:latin typeface="+mn-lt"/>
            </a:rPr>
            <a:t>hội</a:t>
          </a:r>
          <a:r>
            <a:rPr lang="en-US" sz="1400" kern="1200" dirty="0" smtClean="0">
              <a:latin typeface="+mn-lt"/>
            </a:rPr>
            <a:t> </a:t>
          </a:r>
          <a:r>
            <a:rPr lang="en-US" sz="1400" kern="1200" dirty="0" err="1" smtClean="0">
              <a:latin typeface="+mn-lt"/>
            </a:rPr>
            <a:t>Đoàn</a:t>
          </a:r>
          <a:r>
            <a:rPr lang="en-US" sz="1400" kern="1200" dirty="0" smtClean="0">
              <a:latin typeface="+mn-lt"/>
            </a:rPr>
            <a:t> </a:t>
          </a:r>
          <a:r>
            <a:rPr lang="en-US" sz="1400" kern="1200" dirty="0" err="1" smtClean="0">
              <a:latin typeface="+mn-lt"/>
            </a:rPr>
            <a:t>cấp</a:t>
          </a:r>
          <a:r>
            <a:rPr lang="en-US" sz="1400" kern="1200" dirty="0" smtClean="0">
              <a:latin typeface="+mn-lt"/>
            </a:rPr>
            <a:t> </a:t>
          </a:r>
          <a:r>
            <a:rPr lang="en-US" sz="1400" kern="1200" dirty="0" err="1" smtClean="0">
              <a:latin typeface="+mn-lt"/>
            </a:rPr>
            <a:t>tỉnh</a:t>
          </a:r>
          <a:endParaRPr lang="en-US" sz="1400" kern="1200" dirty="0">
            <a:latin typeface="+mn-lt"/>
          </a:endParaRPr>
        </a:p>
      </dsp:txBody>
      <dsp:txXfrm>
        <a:off x="1999907" y="25756"/>
        <a:ext cx="1437449" cy="697038"/>
      </dsp:txXfrm>
    </dsp:sp>
    <dsp:sp modelId="{3C924D5A-E7FD-4A80-9E77-E306537E3F47}">
      <dsp:nvSpPr>
        <dsp:cNvPr id="0" name=""/>
        <dsp:cNvSpPr/>
      </dsp:nvSpPr>
      <dsp:spPr>
        <a:xfrm>
          <a:off x="3459042" y="357329"/>
          <a:ext cx="592328" cy="33892"/>
        </a:xfrm>
        <a:custGeom>
          <a:avLst/>
          <a:gdLst/>
          <a:ahLst/>
          <a:cxnLst/>
          <a:rect l="0" t="0" r="0" b="0"/>
          <a:pathLst>
            <a:path>
              <a:moveTo>
                <a:pt x="0" y="16946"/>
              </a:moveTo>
              <a:lnTo>
                <a:pt x="592328" y="16946"/>
              </a:lnTo>
            </a:path>
          </a:pathLst>
        </a:custGeom>
        <a:noFill/>
        <a:ln w="25400"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40399" y="359467"/>
        <a:ext cx="29616" cy="29616"/>
      </dsp:txXfrm>
    </dsp:sp>
    <dsp:sp modelId="{9B3822D9-A872-4EF6-B3D3-B3235969EB3D}">
      <dsp:nvSpPr>
        <dsp:cNvPr id="0" name=""/>
        <dsp:cNvSpPr/>
      </dsp:nvSpPr>
      <dsp:spPr>
        <a:xfrm>
          <a:off x="4051371" y="4070"/>
          <a:ext cx="1480821" cy="740410"/>
        </a:xfrm>
        <a:prstGeom prst="roundRect">
          <a:avLst>
            <a:gd name="adj" fmla="val 1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Ít</a:t>
          </a:r>
          <a:r>
            <a:rPr lang="en-US" sz="1400" kern="1200" dirty="0" smtClean="0">
              <a:latin typeface="+mn-lt"/>
            </a:rPr>
            <a:t> </a:t>
          </a:r>
          <a:r>
            <a:rPr lang="en-US" sz="1400" kern="1200" dirty="0" err="1" smtClean="0">
              <a:latin typeface="+mn-lt"/>
            </a:rPr>
            <a:t>nhất</a:t>
          </a:r>
          <a:r>
            <a:rPr lang="en-US" sz="1400" kern="1200" dirty="0" smtClean="0">
              <a:latin typeface="+mn-lt"/>
            </a:rPr>
            <a:t> 15% </a:t>
          </a:r>
          <a:r>
            <a:rPr lang="en-US" sz="1400" kern="1200" dirty="0" err="1" smtClean="0">
              <a:latin typeface="+mn-lt"/>
            </a:rPr>
            <a:t>số</a:t>
          </a:r>
          <a:r>
            <a:rPr lang="en-US" sz="1400" kern="1200" dirty="0" smtClean="0">
              <a:latin typeface="+mn-lt"/>
            </a:rPr>
            <a:t> </a:t>
          </a:r>
          <a:r>
            <a:rPr lang="en-US" sz="1400" kern="1200" dirty="0" err="1" smtClean="0">
              <a:latin typeface="+mn-lt"/>
            </a:rPr>
            <a:t>đơn</a:t>
          </a:r>
          <a:r>
            <a:rPr lang="en-US" sz="1400" kern="1200" dirty="0" smtClean="0">
              <a:latin typeface="+mn-lt"/>
            </a:rPr>
            <a:t> </a:t>
          </a:r>
          <a:r>
            <a:rPr lang="en-US" sz="1400" kern="1200" dirty="0" err="1" smtClean="0">
              <a:latin typeface="+mn-lt"/>
            </a:rPr>
            <a:t>vị</a:t>
          </a:r>
          <a:r>
            <a:rPr lang="en-US" sz="1400" kern="1200" dirty="0" smtClean="0">
              <a:latin typeface="+mn-lt"/>
            </a:rPr>
            <a:t> </a:t>
          </a:r>
          <a:r>
            <a:rPr lang="en-US" sz="1400" kern="1200" dirty="0" err="1" smtClean="0">
              <a:latin typeface="+mn-lt"/>
            </a:rPr>
            <a:t>cấp</a:t>
          </a:r>
          <a:r>
            <a:rPr lang="en-US" sz="1400" kern="1200" dirty="0" smtClean="0">
              <a:latin typeface="+mn-lt"/>
            </a:rPr>
            <a:t> </a:t>
          </a:r>
          <a:r>
            <a:rPr lang="en-US" sz="1400" kern="1200" dirty="0" err="1" smtClean="0">
              <a:latin typeface="+mn-lt"/>
            </a:rPr>
            <a:t>tỉnh</a:t>
          </a:r>
          <a:endParaRPr lang="en-US" sz="1400" kern="1200" dirty="0">
            <a:latin typeface="+mn-lt"/>
          </a:endParaRPr>
        </a:p>
      </dsp:txBody>
      <dsp:txXfrm>
        <a:off x="4073057" y="25756"/>
        <a:ext cx="1437449" cy="697038"/>
      </dsp:txXfrm>
    </dsp:sp>
    <dsp:sp modelId="{863392F2-51F6-4B5B-A8C6-7864385E0A4D}">
      <dsp:nvSpPr>
        <dsp:cNvPr id="0" name=""/>
        <dsp:cNvSpPr/>
      </dsp:nvSpPr>
      <dsp:spPr>
        <a:xfrm rot="19762437">
          <a:off x="1336701" y="1432211"/>
          <a:ext cx="705296" cy="33892"/>
        </a:xfrm>
        <a:custGeom>
          <a:avLst/>
          <a:gdLst/>
          <a:ahLst/>
          <a:cxnLst/>
          <a:rect l="0" t="0" r="0" b="0"/>
          <a:pathLst>
            <a:path>
              <a:moveTo>
                <a:pt x="0" y="16946"/>
              </a:moveTo>
              <a:lnTo>
                <a:pt x="705296" y="16946"/>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71717" y="1431525"/>
        <a:ext cx="35264" cy="35264"/>
      </dsp:txXfrm>
    </dsp:sp>
    <dsp:sp modelId="{EFEFEC96-03E3-4BAC-A498-0A173926CF50}">
      <dsp:nvSpPr>
        <dsp:cNvPr id="0" name=""/>
        <dsp:cNvSpPr/>
      </dsp:nvSpPr>
      <dsp:spPr>
        <a:xfrm>
          <a:off x="1992807" y="899301"/>
          <a:ext cx="1480821" cy="740410"/>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Đối</a:t>
          </a:r>
          <a:r>
            <a:rPr lang="en-US" sz="1400" kern="1200" dirty="0" smtClean="0">
              <a:latin typeface="+mn-lt"/>
            </a:rPr>
            <a:t> </a:t>
          </a:r>
          <a:r>
            <a:rPr lang="en-US" sz="1400" kern="1200" dirty="0" err="1" smtClean="0">
              <a:latin typeface="+mn-lt"/>
            </a:rPr>
            <a:t>với</a:t>
          </a:r>
          <a:r>
            <a:rPr lang="en-US" sz="1400" kern="1200" dirty="0" smtClean="0">
              <a:latin typeface="+mn-lt"/>
            </a:rPr>
            <a:t> </a:t>
          </a:r>
          <a:r>
            <a:rPr lang="en-US" sz="1400" kern="1200" dirty="0" err="1" smtClean="0">
              <a:latin typeface="+mn-lt"/>
            </a:rPr>
            <a:t>Đại</a:t>
          </a:r>
          <a:r>
            <a:rPr lang="en-US" sz="1400" kern="1200" dirty="0" smtClean="0">
              <a:latin typeface="+mn-lt"/>
            </a:rPr>
            <a:t> </a:t>
          </a:r>
          <a:r>
            <a:rPr lang="en-US" sz="1400" kern="1200" dirty="0" err="1" smtClean="0">
              <a:latin typeface="+mn-lt"/>
            </a:rPr>
            <a:t>hội</a:t>
          </a:r>
          <a:r>
            <a:rPr lang="en-US" sz="1400" kern="1200" dirty="0" smtClean="0">
              <a:latin typeface="+mn-lt"/>
            </a:rPr>
            <a:t> </a:t>
          </a:r>
          <a:r>
            <a:rPr lang="en-US" sz="1400" kern="1200" dirty="0" err="1" smtClean="0">
              <a:latin typeface="+mn-lt"/>
            </a:rPr>
            <a:t>Đoàn</a:t>
          </a:r>
          <a:r>
            <a:rPr lang="en-US" sz="1400" kern="1200" dirty="0" smtClean="0">
              <a:latin typeface="+mn-lt"/>
            </a:rPr>
            <a:t> </a:t>
          </a:r>
          <a:r>
            <a:rPr lang="en-US" sz="1400" kern="1200" dirty="0" err="1" smtClean="0">
              <a:latin typeface="+mn-lt"/>
            </a:rPr>
            <a:t>cấp</a:t>
          </a:r>
          <a:r>
            <a:rPr lang="en-US" sz="1400" kern="1200" dirty="0" smtClean="0">
              <a:latin typeface="+mn-lt"/>
            </a:rPr>
            <a:t> </a:t>
          </a:r>
          <a:r>
            <a:rPr lang="en-US" sz="1400" kern="1200" dirty="0" err="1" smtClean="0">
              <a:latin typeface="+mn-lt"/>
            </a:rPr>
            <a:t>huyện</a:t>
          </a:r>
          <a:r>
            <a:rPr lang="en-US" sz="1400" kern="1200" dirty="0" smtClean="0">
              <a:latin typeface="+mn-lt"/>
            </a:rPr>
            <a:t>:</a:t>
          </a:r>
          <a:endParaRPr lang="en-US" sz="1400" kern="1200" dirty="0">
            <a:latin typeface="+mn-lt"/>
          </a:endParaRPr>
        </a:p>
      </dsp:txBody>
      <dsp:txXfrm>
        <a:off x="2014493" y="920987"/>
        <a:ext cx="1437449" cy="697038"/>
      </dsp:txXfrm>
    </dsp:sp>
    <dsp:sp modelId="{C7E75817-046A-4052-A6A9-147993C5A18B}">
      <dsp:nvSpPr>
        <dsp:cNvPr id="0" name=""/>
        <dsp:cNvSpPr/>
      </dsp:nvSpPr>
      <dsp:spPr>
        <a:xfrm rot="21445454">
          <a:off x="3473356" y="1240443"/>
          <a:ext cx="539238" cy="33892"/>
        </a:xfrm>
        <a:custGeom>
          <a:avLst/>
          <a:gdLst/>
          <a:ahLst/>
          <a:cxnLst/>
          <a:rect l="0" t="0" r="0" b="0"/>
          <a:pathLst>
            <a:path>
              <a:moveTo>
                <a:pt x="0" y="16946"/>
              </a:moveTo>
              <a:lnTo>
                <a:pt x="539238" y="16946"/>
              </a:lnTo>
            </a:path>
          </a:pathLst>
        </a:custGeom>
        <a:noFill/>
        <a:ln w="25400"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29494" y="1243909"/>
        <a:ext cx="26961" cy="26961"/>
      </dsp:txXfrm>
    </dsp:sp>
    <dsp:sp modelId="{2D8B3EE1-9710-4A2D-B7EB-4EA93F6E00B1}">
      <dsp:nvSpPr>
        <dsp:cNvPr id="0" name=""/>
        <dsp:cNvSpPr/>
      </dsp:nvSpPr>
      <dsp:spPr>
        <a:xfrm>
          <a:off x="4012322" y="875067"/>
          <a:ext cx="1480821" cy="740410"/>
        </a:xfrm>
        <a:prstGeom prst="roundRect">
          <a:avLst>
            <a:gd name="adj" fmla="val 1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smtClean="0">
              <a:latin typeface="+mn-lt"/>
            </a:rPr>
            <a:t>Ít</a:t>
          </a:r>
          <a:r>
            <a:rPr lang="en-US" sz="1300" kern="1200" dirty="0" smtClean="0">
              <a:latin typeface="+mn-lt"/>
            </a:rPr>
            <a:t> </a:t>
          </a:r>
          <a:r>
            <a:rPr lang="en-US" sz="1300" kern="1200" dirty="0" err="1" smtClean="0">
              <a:latin typeface="+mn-lt"/>
            </a:rPr>
            <a:t>nhất</a:t>
          </a:r>
          <a:r>
            <a:rPr lang="en-US" sz="1300" kern="1200" dirty="0" smtClean="0">
              <a:latin typeface="+mn-lt"/>
            </a:rPr>
            <a:t> 20% </a:t>
          </a:r>
          <a:r>
            <a:rPr lang="en-US" sz="1300" kern="1200" dirty="0" err="1" smtClean="0">
              <a:latin typeface="+mn-lt"/>
            </a:rPr>
            <a:t>tổng</a:t>
          </a:r>
          <a:r>
            <a:rPr lang="en-US" sz="1300" kern="1200" dirty="0" smtClean="0">
              <a:latin typeface="+mn-lt"/>
            </a:rPr>
            <a:t> </a:t>
          </a:r>
          <a:r>
            <a:rPr lang="en-US" sz="1300" kern="1200" dirty="0" err="1" smtClean="0">
              <a:latin typeface="+mn-lt"/>
            </a:rPr>
            <a:t>số</a:t>
          </a:r>
          <a:r>
            <a:rPr lang="en-US" sz="1300" kern="1200" dirty="0" smtClean="0">
              <a:latin typeface="+mn-lt"/>
            </a:rPr>
            <a:t> </a:t>
          </a:r>
          <a:r>
            <a:rPr lang="en-US" sz="1300" kern="1200" dirty="0" err="1" smtClean="0">
              <a:latin typeface="+mn-lt"/>
            </a:rPr>
            <a:t>đoàn</a:t>
          </a:r>
          <a:r>
            <a:rPr lang="en-US" sz="1300" kern="1200" dirty="0" smtClean="0">
              <a:latin typeface="+mn-lt"/>
            </a:rPr>
            <a:t> </a:t>
          </a:r>
          <a:r>
            <a:rPr lang="en-US" sz="1300" kern="1200" dirty="0" err="1" smtClean="0">
              <a:latin typeface="+mn-lt"/>
            </a:rPr>
            <a:t>cấp</a:t>
          </a:r>
          <a:r>
            <a:rPr lang="en-US" sz="1300" kern="1200" dirty="0" smtClean="0">
              <a:latin typeface="+mn-lt"/>
            </a:rPr>
            <a:t> </a:t>
          </a:r>
          <a:r>
            <a:rPr lang="en-US" sz="1300" kern="1200" dirty="0" err="1" smtClean="0">
              <a:latin typeface="+mn-lt"/>
            </a:rPr>
            <a:t>huyện</a:t>
          </a:r>
          <a:r>
            <a:rPr lang="en-US" sz="1300" kern="1200" dirty="0" smtClean="0">
              <a:latin typeface="+mn-lt"/>
            </a:rPr>
            <a:t> </a:t>
          </a:r>
          <a:r>
            <a:rPr lang="en-US" sz="1300" kern="1200" dirty="0" err="1" smtClean="0">
              <a:latin typeface="+mn-lt"/>
            </a:rPr>
            <a:t>và</a:t>
          </a:r>
          <a:r>
            <a:rPr lang="en-US" sz="1300" kern="1200" dirty="0" smtClean="0">
              <a:latin typeface="+mn-lt"/>
            </a:rPr>
            <a:t> </a:t>
          </a:r>
          <a:r>
            <a:rPr lang="en-US" sz="1300" kern="1200" dirty="0" err="1" smtClean="0">
              <a:latin typeface="+mn-lt"/>
            </a:rPr>
            <a:t>tương</a:t>
          </a:r>
          <a:r>
            <a:rPr lang="en-US" sz="1300" kern="1200" dirty="0" smtClean="0">
              <a:latin typeface="+mn-lt"/>
            </a:rPr>
            <a:t> </a:t>
          </a:r>
          <a:r>
            <a:rPr lang="en-US" sz="1300" kern="1200" dirty="0" err="1" smtClean="0">
              <a:latin typeface="+mn-lt"/>
            </a:rPr>
            <a:t>đương</a:t>
          </a:r>
          <a:endParaRPr lang="en-US" sz="1300" kern="1200" dirty="0">
            <a:latin typeface="+mn-lt"/>
          </a:endParaRPr>
        </a:p>
      </dsp:txBody>
      <dsp:txXfrm>
        <a:off x="4034008" y="896753"/>
        <a:ext cx="1437449" cy="697038"/>
      </dsp:txXfrm>
    </dsp:sp>
    <dsp:sp modelId="{F60107E0-36A9-4ECF-931B-14D708380F3E}">
      <dsp:nvSpPr>
        <dsp:cNvPr id="0" name=""/>
        <dsp:cNvSpPr/>
      </dsp:nvSpPr>
      <dsp:spPr>
        <a:xfrm rot="3810873">
          <a:off x="1017967" y="2206253"/>
          <a:ext cx="1328178" cy="33892"/>
        </a:xfrm>
        <a:custGeom>
          <a:avLst/>
          <a:gdLst/>
          <a:ahLst/>
          <a:cxnLst/>
          <a:rect l="0" t="0" r="0" b="0"/>
          <a:pathLst>
            <a:path>
              <a:moveTo>
                <a:pt x="0" y="16946"/>
              </a:moveTo>
              <a:lnTo>
                <a:pt x="1328178" y="16946"/>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48852" y="2189995"/>
        <a:ext cx="66408" cy="66408"/>
      </dsp:txXfrm>
    </dsp:sp>
    <dsp:sp modelId="{4D9BA4EF-00D2-4DDA-8C89-4BCDFA85574F}">
      <dsp:nvSpPr>
        <dsp:cNvPr id="0" name=""/>
        <dsp:cNvSpPr/>
      </dsp:nvSpPr>
      <dsp:spPr>
        <a:xfrm>
          <a:off x="1978221" y="2447386"/>
          <a:ext cx="1480821" cy="740410"/>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Đối</a:t>
          </a:r>
          <a:r>
            <a:rPr lang="en-US" sz="1400" kern="1200" dirty="0" smtClean="0">
              <a:latin typeface="+mn-lt"/>
            </a:rPr>
            <a:t> </a:t>
          </a:r>
          <a:r>
            <a:rPr lang="en-US" sz="1400" kern="1200" dirty="0" err="1" smtClean="0">
              <a:latin typeface="+mn-lt"/>
            </a:rPr>
            <a:t>với</a:t>
          </a:r>
          <a:r>
            <a:rPr lang="en-US" sz="1400" kern="1200" dirty="0" smtClean="0">
              <a:latin typeface="+mn-lt"/>
            </a:rPr>
            <a:t> </a:t>
          </a:r>
          <a:r>
            <a:rPr lang="en-US" sz="1400" kern="1200" dirty="0" err="1" smtClean="0">
              <a:latin typeface="+mn-lt"/>
            </a:rPr>
            <a:t>Đại</a:t>
          </a:r>
          <a:r>
            <a:rPr lang="en-US" sz="1400" kern="1200" dirty="0" smtClean="0">
              <a:latin typeface="+mn-lt"/>
            </a:rPr>
            <a:t> </a:t>
          </a:r>
          <a:r>
            <a:rPr lang="en-US" sz="1400" kern="1200" dirty="0" err="1" smtClean="0">
              <a:latin typeface="+mn-lt"/>
            </a:rPr>
            <a:t>hội</a:t>
          </a:r>
          <a:r>
            <a:rPr lang="en-US" sz="1400" kern="1200" dirty="0" smtClean="0">
              <a:latin typeface="+mn-lt"/>
            </a:rPr>
            <a:t> </a:t>
          </a:r>
          <a:r>
            <a:rPr lang="en-US" sz="1400" kern="1200" dirty="0" err="1" smtClean="0">
              <a:latin typeface="+mn-lt"/>
            </a:rPr>
            <a:t>Đoàn</a:t>
          </a:r>
          <a:r>
            <a:rPr lang="en-US" sz="1400" kern="1200" dirty="0" smtClean="0">
              <a:latin typeface="+mn-lt"/>
            </a:rPr>
            <a:t> </a:t>
          </a:r>
          <a:r>
            <a:rPr lang="en-US" sz="1400" kern="1200" dirty="0" err="1" smtClean="0">
              <a:latin typeface="+mn-lt"/>
            </a:rPr>
            <a:t>cấp</a:t>
          </a:r>
          <a:r>
            <a:rPr lang="en-US" sz="1400" kern="1200" dirty="0" smtClean="0">
              <a:latin typeface="+mn-lt"/>
            </a:rPr>
            <a:t> </a:t>
          </a:r>
          <a:r>
            <a:rPr lang="en-US" sz="1400" kern="1200" dirty="0" err="1" smtClean="0">
              <a:latin typeface="+mn-lt"/>
            </a:rPr>
            <a:t>cơ</a:t>
          </a:r>
          <a:r>
            <a:rPr lang="en-US" sz="1400" kern="1200" dirty="0" smtClean="0">
              <a:latin typeface="+mn-lt"/>
            </a:rPr>
            <a:t> </a:t>
          </a:r>
          <a:r>
            <a:rPr lang="en-US" sz="1400" kern="1200" dirty="0" err="1" smtClean="0">
              <a:latin typeface="+mn-lt"/>
            </a:rPr>
            <a:t>sở</a:t>
          </a:r>
          <a:endParaRPr lang="en-US" sz="1400" kern="1200" dirty="0">
            <a:latin typeface="+mn-lt"/>
          </a:endParaRPr>
        </a:p>
      </dsp:txBody>
      <dsp:txXfrm>
        <a:off x="1999907" y="2469072"/>
        <a:ext cx="1437449" cy="697038"/>
      </dsp:txXfrm>
    </dsp:sp>
    <dsp:sp modelId="{67E84D1D-8C9B-4040-8A7A-455F09C4A336}">
      <dsp:nvSpPr>
        <dsp:cNvPr id="0" name=""/>
        <dsp:cNvSpPr/>
      </dsp:nvSpPr>
      <dsp:spPr>
        <a:xfrm>
          <a:off x="3459042" y="2800645"/>
          <a:ext cx="592328" cy="33892"/>
        </a:xfrm>
        <a:custGeom>
          <a:avLst/>
          <a:gdLst/>
          <a:ahLst/>
          <a:cxnLst/>
          <a:rect l="0" t="0" r="0" b="0"/>
          <a:pathLst>
            <a:path>
              <a:moveTo>
                <a:pt x="0" y="16946"/>
              </a:moveTo>
              <a:lnTo>
                <a:pt x="592328" y="16946"/>
              </a:lnTo>
            </a:path>
          </a:pathLst>
        </a:custGeom>
        <a:noFill/>
        <a:ln w="25400"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40399" y="2802783"/>
        <a:ext cx="29616" cy="29616"/>
      </dsp:txXfrm>
    </dsp:sp>
    <dsp:sp modelId="{909D91B5-3CBD-492F-98A5-0FA610AD05D0}">
      <dsp:nvSpPr>
        <dsp:cNvPr id="0" name=""/>
        <dsp:cNvSpPr/>
      </dsp:nvSpPr>
      <dsp:spPr>
        <a:xfrm>
          <a:off x="4051371" y="2447386"/>
          <a:ext cx="1480821" cy="740410"/>
        </a:xfrm>
        <a:prstGeom prst="roundRect">
          <a:avLst>
            <a:gd name="adj" fmla="val 1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Phấn</a:t>
          </a:r>
          <a:r>
            <a:rPr lang="en-US" sz="1400" kern="1200" dirty="0" smtClean="0">
              <a:latin typeface="+mn-lt"/>
            </a:rPr>
            <a:t> </a:t>
          </a:r>
          <a:r>
            <a:rPr lang="vi-VN" sz="1400" kern="1200" dirty="0" smtClean="0">
              <a:latin typeface="+mn-lt"/>
            </a:rPr>
            <a:t>đấu tỷ lệ trên 60% đoàn cấp cơ sở</a:t>
          </a:r>
          <a:endParaRPr lang="en-US" sz="1400" kern="1200" dirty="0">
            <a:latin typeface="+mn-lt"/>
          </a:endParaRPr>
        </a:p>
      </dsp:txBody>
      <dsp:txXfrm>
        <a:off x="4073057" y="2469072"/>
        <a:ext cx="1437449" cy="697038"/>
      </dsp:txXfrm>
    </dsp:sp>
    <dsp:sp modelId="{9946DCD6-3C56-4860-A430-A6CB437691AF}">
      <dsp:nvSpPr>
        <dsp:cNvPr id="0" name=""/>
        <dsp:cNvSpPr/>
      </dsp:nvSpPr>
      <dsp:spPr>
        <a:xfrm rot="18519681">
          <a:off x="5354279" y="2430460"/>
          <a:ext cx="948156" cy="33892"/>
        </a:xfrm>
        <a:custGeom>
          <a:avLst/>
          <a:gdLst/>
          <a:ahLst/>
          <a:cxnLst/>
          <a:rect l="0" t="0" r="0" b="0"/>
          <a:pathLst>
            <a:path>
              <a:moveTo>
                <a:pt x="0" y="16946"/>
              </a:moveTo>
              <a:lnTo>
                <a:pt x="948156" y="1694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04653" y="2423702"/>
        <a:ext cx="47407" cy="47407"/>
      </dsp:txXfrm>
    </dsp:sp>
    <dsp:sp modelId="{486451A5-9E6B-497F-BF14-E5362A3590E8}">
      <dsp:nvSpPr>
        <dsp:cNvPr id="0" name=""/>
        <dsp:cNvSpPr/>
      </dsp:nvSpPr>
      <dsp:spPr>
        <a:xfrm>
          <a:off x="6124522" y="1707015"/>
          <a:ext cx="1964310" cy="740410"/>
        </a:xfrm>
        <a:prstGeom prst="roundRect">
          <a:avLst>
            <a:gd name="adj" fmla="val 1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latin typeface="+mn-lt"/>
            </a:rPr>
            <a:t>Ít</a:t>
          </a:r>
          <a:r>
            <a:rPr lang="vi-VN" sz="1400" kern="1200" dirty="0" smtClean="0">
              <a:latin typeface="+mn-lt"/>
            </a:rPr>
            <a:t> nhất 05% khối địa bàn dân cư</a:t>
          </a:r>
          <a:endParaRPr lang="en-US" sz="1400" kern="1200" dirty="0">
            <a:latin typeface="+mn-lt"/>
          </a:endParaRPr>
        </a:p>
      </dsp:txBody>
      <dsp:txXfrm>
        <a:off x="6146208" y="1728701"/>
        <a:ext cx="1920938" cy="697038"/>
      </dsp:txXfrm>
    </dsp:sp>
    <dsp:sp modelId="{91AF5DC7-31CC-4ECA-BF29-014ED5B80A20}">
      <dsp:nvSpPr>
        <dsp:cNvPr id="0" name=""/>
        <dsp:cNvSpPr/>
      </dsp:nvSpPr>
      <dsp:spPr>
        <a:xfrm rot="2142401">
          <a:off x="5463630" y="3013513"/>
          <a:ext cx="729455" cy="33892"/>
        </a:xfrm>
        <a:custGeom>
          <a:avLst/>
          <a:gdLst/>
          <a:ahLst/>
          <a:cxnLst/>
          <a:rect l="0" t="0" r="0" b="0"/>
          <a:pathLst>
            <a:path>
              <a:moveTo>
                <a:pt x="0" y="16946"/>
              </a:moveTo>
              <a:lnTo>
                <a:pt x="729455" y="16946"/>
              </a:lnTo>
            </a:path>
          </a:pathLst>
        </a:cu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10121" y="3012223"/>
        <a:ext cx="36472" cy="36472"/>
      </dsp:txXfrm>
    </dsp:sp>
    <dsp:sp modelId="{A0135199-6463-4918-B2F0-2B5231AA6564}">
      <dsp:nvSpPr>
        <dsp:cNvPr id="0" name=""/>
        <dsp:cNvSpPr/>
      </dsp:nvSpPr>
      <dsp:spPr>
        <a:xfrm>
          <a:off x="6124522" y="2558488"/>
          <a:ext cx="1948598" cy="1369678"/>
        </a:xfrm>
        <a:prstGeom prst="roundRect">
          <a:avLst>
            <a:gd name="adj" fmla="val 1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vi-VN" sz="1400" kern="1200" dirty="0" smtClean="0">
              <a:latin typeface="+mn-lt"/>
            </a:rPr>
            <a:t>Phấn đấu trên 90% đoàn cấp cơ sở thuộc khối trường học; doanh nghiệp; công chức, viên chức; lực lượng vũ trang</a:t>
          </a:r>
          <a:endParaRPr lang="en-US" sz="1400" kern="1200" dirty="0">
            <a:latin typeface="+mn-lt"/>
          </a:endParaRPr>
        </a:p>
      </dsp:txBody>
      <dsp:txXfrm>
        <a:off x="6164638" y="2598604"/>
        <a:ext cx="1868366" cy="128944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660A9-D03F-4E53-9240-C70223F88D94}">
      <dsp:nvSpPr>
        <dsp:cNvPr id="0" name=""/>
        <dsp:cNvSpPr/>
      </dsp:nvSpPr>
      <dsp:spPr>
        <a:xfrm>
          <a:off x="0" y="819944"/>
          <a:ext cx="6096000" cy="2438400"/>
        </a:xfrm>
        <a:prstGeom prst="leftRightRibb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2E1698-FDB4-4F79-AE8B-01267FCD8953}">
      <dsp:nvSpPr>
        <dsp:cNvPr id="0" name=""/>
        <dsp:cNvSpPr/>
      </dsp:nvSpPr>
      <dsp:spPr>
        <a:xfrm>
          <a:off x="731520" y="123951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4008" rIns="0" bIns="68580" numCol="1" spcCol="1270" anchor="ctr" anchorCtr="0">
          <a:noAutofit/>
        </a:bodyPr>
        <a:lstStyle/>
        <a:p>
          <a:pPr lvl="0" algn="ctr" defTabSz="800100">
            <a:lnSpc>
              <a:spcPct val="90000"/>
            </a:lnSpc>
            <a:spcBef>
              <a:spcPct val="0"/>
            </a:spcBef>
            <a:spcAft>
              <a:spcPct val="35000"/>
            </a:spcAft>
          </a:pPr>
          <a:r>
            <a:rPr lang="vi-VN" sz="1800" b="1" kern="1200" dirty="0" smtClean="0"/>
            <a:t>Cách 1: </a:t>
          </a:r>
          <a:r>
            <a:rPr lang="vi-VN" sz="1800" kern="1200" dirty="0" smtClean="0"/>
            <a:t>Bầu Ban Chấp hành trước, sau đó bầu Bí thư trong số Ủy</a:t>
          </a:r>
          <a:r>
            <a:rPr lang="en-US" sz="1800" kern="1200" dirty="0" smtClean="0"/>
            <a:t> </a:t>
          </a:r>
          <a:r>
            <a:rPr lang="vi-VN" sz="1800" kern="1200" dirty="0" smtClean="0"/>
            <a:t>vi</a:t>
          </a:r>
          <a:r>
            <a:rPr lang="en-US" sz="1800" kern="1200" dirty="0" smtClean="0"/>
            <a:t>ê</a:t>
          </a:r>
          <a:r>
            <a:rPr lang="vi-VN" sz="1800" kern="1200" dirty="0" smtClean="0"/>
            <a:t>n Ban Chấp hành</a:t>
          </a:r>
          <a:endParaRPr lang="en-US" sz="1800" kern="1200" dirty="0"/>
        </a:p>
      </dsp:txBody>
      <dsp:txXfrm>
        <a:off x="731520" y="1239519"/>
        <a:ext cx="2011680" cy="1194816"/>
      </dsp:txXfrm>
    </dsp:sp>
    <dsp:sp modelId="{71D6E044-2910-4525-A3E4-A443721846B8}">
      <dsp:nvSpPr>
        <dsp:cNvPr id="0" name=""/>
        <dsp:cNvSpPr/>
      </dsp:nvSpPr>
      <dsp:spPr>
        <a:xfrm>
          <a:off x="3048000" y="1629663"/>
          <a:ext cx="237744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7564" rIns="0" bIns="72390" numCol="1" spcCol="1270" anchor="ctr" anchorCtr="0">
          <a:noAutofit/>
        </a:bodyPr>
        <a:lstStyle/>
        <a:p>
          <a:pPr lvl="0" algn="ctr" defTabSz="844550">
            <a:lnSpc>
              <a:spcPct val="90000"/>
            </a:lnSpc>
            <a:spcBef>
              <a:spcPct val="0"/>
            </a:spcBef>
            <a:spcAft>
              <a:spcPct val="35000"/>
            </a:spcAft>
          </a:pPr>
          <a:r>
            <a:rPr lang="vi-VN" sz="1900" b="1" kern="1200" dirty="0" smtClean="0"/>
            <a:t>Cách 2: </a:t>
          </a:r>
          <a:r>
            <a:rPr lang="vi-VN" sz="1900" kern="1200" dirty="0" smtClean="0"/>
            <a:t>Đại hội bầu </a:t>
          </a:r>
          <a:r>
            <a:rPr lang="en-US" sz="1900" kern="1200" dirty="0" smtClean="0"/>
            <a:t>B</a:t>
          </a:r>
          <a:r>
            <a:rPr lang="vi-VN" sz="1900" kern="1200" dirty="0" smtClean="0"/>
            <a:t>í thư, sau đó bầu số </a:t>
          </a:r>
          <a:r>
            <a:rPr lang="en-US" sz="1900" kern="1200" dirty="0" smtClean="0"/>
            <a:t>Ủ</a:t>
          </a:r>
          <a:r>
            <a:rPr lang="vi-VN" sz="1900" kern="1200" dirty="0" smtClean="0"/>
            <a:t>y viên </a:t>
          </a:r>
          <a:r>
            <a:rPr lang="en-US" sz="1900" kern="1200" dirty="0" smtClean="0"/>
            <a:t>B</a:t>
          </a:r>
          <a:r>
            <a:rPr lang="vi-VN" sz="1900" kern="1200" dirty="0" smtClean="0"/>
            <a:t>an </a:t>
          </a:r>
          <a:r>
            <a:rPr lang="en-US" sz="1900" kern="1200" dirty="0" smtClean="0"/>
            <a:t>C</a:t>
          </a:r>
          <a:r>
            <a:rPr lang="vi-VN" sz="1900" kern="1200" dirty="0" smtClean="0"/>
            <a:t>hấp hành còn lại.</a:t>
          </a:r>
          <a:endParaRPr lang="en-US" sz="1900" kern="1200" dirty="0"/>
        </a:p>
      </dsp:txBody>
      <dsp:txXfrm>
        <a:off x="3048000" y="1629663"/>
        <a:ext cx="2377440" cy="119481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F15AC-81E8-4B04-B788-85D81FD14EAE}">
      <dsp:nvSpPr>
        <dsp:cNvPr id="0" name=""/>
        <dsp:cNvSpPr/>
      </dsp:nvSpPr>
      <dsp:spPr>
        <a:xfrm>
          <a:off x="-4126459" y="-633278"/>
          <a:ext cx="4917012" cy="4917012"/>
        </a:xfrm>
        <a:prstGeom prst="blockArc">
          <a:avLst>
            <a:gd name="adj1" fmla="val 18900000"/>
            <a:gd name="adj2" fmla="val 2700000"/>
            <a:gd name="adj3" fmla="val 439"/>
          </a:avLst>
        </a:prstGeom>
        <a:noFill/>
        <a:ln w="25400" cap="flat" cmpd="sng" algn="ctr">
          <a:solidFill>
            <a:schemeClr val="accent2">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EB0ABCF-167A-4D54-90E1-2695F258E552}">
      <dsp:nvSpPr>
        <dsp:cNvPr id="0" name=""/>
        <dsp:cNvSpPr/>
      </dsp:nvSpPr>
      <dsp:spPr>
        <a:xfrm>
          <a:off x="414222" y="280647"/>
          <a:ext cx="7666711"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kern="1200" dirty="0" smtClean="0"/>
            <a:t>Đại biểu được bầu đi dự Đại hội Đoàn cấp trên phải là đại biểu chính thức của Đại hội Đoàn cấp dưới</a:t>
          </a:r>
          <a:endParaRPr lang="en-US" sz="1500" kern="1200" dirty="0">
            <a:latin typeface="+mn-lt"/>
          </a:endParaRPr>
        </a:p>
      </dsp:txBody>
      <dsp:txXfrm>
        <a:off x="414222" y="280647"/>
        <a:ext cx="7666711" cy="561586"/>
      </dsp:txXfrm>
    </dsp:sp>
    <dsp:sp modelId="{1432348B-B8FD-48BA-A593-F7DB91604B60}">
      <dsp:nvSpPr>
        <dsp:cNvPr id="0" name=""/>
        <dsp:cNvSpPr/>
      </dsp:nvSpPr>
      <dsp:spPr>
        <a:xfrm>
          <a:off x="63231" y="210448"/>
          <a:ext cx="701982" cy="701982"/>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069EF2A4-67F5-4167-9FC9-FED98DEE9474}">
      <dsp:nvSpPr>
        <dsp:cNvPr id="0" name=""/>
        <dsp:cNvSpPr/>
      </dsp:nvSpPr>
      <dsp:spPr>
        <a:xfrm>
          <a:off x="736192" y="1073163"/>
          <a:ext cx="7344740"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it-IT" sz="1500" b="0" kern="1200" dirty="0" smtClean="0"/>
            <a:t>Bầu đại biểu dự đại hội đại biểu đoàn cấp trên phải bầu đại biểu dự khuyết; không lấy những người không được quá nửa số phiếu bầu trong danh sách bầu đại biểu chính thức làm đại biểu dự khuyết</a:t>
          </a:r>
          <a:endParaRPr lang="en-US" sz="1500" b="0" kern="1200" dirty="0">
            <a:latin typeface="+mn-lt"/>
          </a:endParaRPr>
        </a:p>
      </dsp:txBody>
      <dsp:txXfrm>
        <a:off x="736192" y="1073163"/>
        <a:ext cx="7344740" cy="561586"/>
      </dsp:txXfrm>
    </dsp:sp>
    <dsp:sp modelId="{65B41DDE-5E5B-4563-B979-0FC41D155EB0}">
      <dsp:nvSpPr>
        <dsp:cNvPr id="0" name=""/>
        <dsp:cNvSpPr/>
      </dsp:nvSpPr>
      <dsp:spPr>
        <a:xfrm>
          <a:off x="385201" y="1052974"/>
          <a:ext cx="701982" cy="701982"/>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6F548706-991A-40F5-8AED-8EF328902B93}">
      <dsp:nvSpPr>
        <dsp:cNvPr id="0" name=""/>
        <dsp:cNvSpPr/>
      </dsp:nvSpPr>
      <dsp:spPr>
        <a:xfrm>
          <a:off x="764396" y="1864078"/>
          <a:ext cx="7344740" cy="764824"/>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kern="1200" dirty="0" smtClean="0"/>
            <a:t>Việc bầu đại biểu dự Đại hội Đoàn cấp trên theo nguyên tắc: bầu đại biểu chính thức trước, bầu đại biểu dự khuyết sau. Danh sách bầu đại biểu chính thức có thể có số dư hoặc không</a:t>
          </a:r>
          <a:endParaRPr lang="en-US" sz="1500" kern="1200" dirty="0">
            <a:latin typeface="+mn-lt"/>
          </a:endParaRPr>
        </a:p>
      </dsp:txBody>
      <dsp:txXfrm>
        <a:off x="764396" y="1864078"/>
        <a:ext cx="7344740" cy="764824"/>
      </dsp:txXfrm>
    </dsp:sp>
    <dsp:sp modelId="{40E1426E-94DB-4951-9AAA-D61F76F2D30D}">
      <dsp:nvSpPr>
        <dsp:cNvPr id="0" name=""/>
        <dsp:cNvSpPr/>
      </dsp:nvSpPr>
      <dsp:spPr>
        <a:xfrm>
          <a:off x="385201" y="1895499"/>
          <a:ext cx="701982" cy="701982"/>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F2B410BC-3B20-4332-849B-759CAD161988}">
      <dsp:nvSpPr>
        <dsp:cNvPr id="0" name=""/>
        <dsp:cNvSpPr/>
      </dsp:nvSpPr>
      <dsp:spPr>
        <a:xfrm>
          <a:off x="392909" y="2679015"/>
          <a:ext cx="7666711" cy="848573"/>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5560" rIns="35560" bIns="35560" numCol="1" spcCol="1270" anchor="ctr" anchorCtr="0">
          <a:noAutofit/>
        </a:bodyPr>
        <a:lstStyle/>
        <a:p>
          <a:pPr lvl="0" algn="just" defTabSz="622300">
            <a:lnSpc>
              <a:spcPct val="90000"/>
            </a:lnSpc>
            <a:spcBef>
              <a:spcPct val="0"/>
            </a:spcBef>
            <a:spcAft>
              <a:spcPct val="35000"/>
            </a:spcAft>
          </a:pPr>
          <a:r>
            <a:rPr lang="vi-VN" sz="1400" kern="1200" dirty="0" smtClean="0"/>
            <a:t>Những cán bộ, đoàn viên sau khi được bầu làm đại biểu nếu thôi công tác Đoàn, hoặc chuyển sang công tác, sinh hoạt Đoàn ở địa phương, đơn vị khác không thuộc Ban Chấp hành cấp triệu tập đại hội thì cho rút tên khỏi danh sách đoàn đại biểu</a:t>
          </a:r>
          <a:endParaRPr lang="en-US" sz="1400" kern="1200" dirty="0">
            <a:latin typeface="+mn-lt"/>
          </a:endParaRPr>
        </a:p>
      </dsp:txBody>
      <dsp:txXfrm>
        <a:off x="392909" y="2679015"/>
        <a:ext cx="7666711" cy="848573"/>
      </dsp:txXfrm>
    </dsp:sp>
    <dsp:sp modelId="{68499077-DEC3-485D-97FA-B770423B4AFE}">
      <dsp:nvSpPr>
        <dsp:cNvPr id="0" name=""/>
        <dsp:cNvSpPr/>
      </dsp:nvSpPr>
      <dsp:spPr>
        <a:xfrm>
          <a:off x="63231" y="2738024"/>
          <a:ext cx="701982" cy="701982"/>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04496-52F0-46B3-A97B-9321DA41EC85}">
      <dsp:nvSpPr>
        <dsp:cNvPr id="0" name=""/>
        <dsp:cNvSpPr/>
      </dsp:nvSpPr>
      <dsp:spPr>
        <a:xfrm>
          <a:off x="2918219" y="1547729"/>
          <a:ext cx="2130030" cy="527212"/>
        </a:xfrm>
        <a:custGeom>
          <a:avLst/>
          <a:gdLst/>
          <a:ahLst/>
          <a:cxnLst/>
          <a:rect l="0" t="0" r="0" b="0"/>
          <a:pathLst>
            <a:path>
              <a:moveTo>
                <a:pt x="0" y="0"/>
              </a:moveTo>
              <a:lnTo>
                <a:pt x="0" y="368382"/>
              </a:lnTo>
              <a:lnTo>
                <a:pt x="2130030" y="368382"/>
              </a:lnTo>
              <a:lnTo>
                <a:pt x="213003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B9CE87-0B17-4530-88AF-8133F3F36860}">
      <dsp:nvSpPr>
        <dsp:cNvPr id="0" name=""/>
        <dsp:cNvSpPr/>
      </dsp:nvSpPr>
      <dsp:spPr>
        <a:xfrm>
          <a:off x="2872499" y="1547729"/>
          <a:ext cx="91440" cy="527212"/>
        </a:xfrm>
        <a:custGeom>
          <a:avLst/>
          <a:gdLst/>
          <a:ahLst/>
          <a:cxnLst/>
          <a:rect l="0" t="0" r="0" b="0"/>
          <a:pathLst>
            <a:path>
              <a:moveTo>
                <a:pt x="45720" y="0"/>
              </a:moveTo>
              <a:lnTo>
                <a:pt x="45720" y="368382"/>
              </a:lnTo>
              <a:lnTo>
                <a:pt x="80250" y="368382"/>
              </a:lnTo>
              <a:lnTo>
                <a:pt x="8025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067ED-15DA-4A2C-95FE-72CD667AF45F}">
      <dsp:nvSpPr>
        <dsp:cNvPr id="0" name=""/>
        <dsp:cNvSpPr/>
      </dsp:nvSpPr>
      <dsp:spPr>
        <a:xfrm>
          <a:off x="857250" y="1547729"/>
          <a:ext cx="2060969" cy="527212"/>
        </a:xfrm>
        <a:custGeom>
          <a:avLst/>
          <a:gdLst/>
          <a:ahLst/>
          <a:cxnLst/>
          <a:rect l="0" t="0" r="0" b="0"/>
          <a:pathLst>
            <a:path>
              <a:moveTo>
                <a:pt x="2060969" y="0"/>
              </a:moveTo>
              <a:lnTo>
                <a:pt x="2060969" y="368382"/>
              </a:lnTo>
              <a:lnTo>
                <a:pt x="0" y="368382"/>
              </a:lnTo>
              <a:lnTo>
                <a:pt x="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F63B1-B63B-4432-A444-7766F1914ACE}">
      <dsp:nvSpPr>
        <dsp:cNvPr id="0" name=""/>
        <dsp:cNvSpPr/>
      </dsp:nvSpPr>
      <dsp:spPr>
        <a:xfrm>
          <a:off x="2060969" y="459022"/>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868E6-4617-44CC-936D-E28EA4D20A9F}">
      <dsp:nvSpPr>
        <dsp:cNvPr id="0" name=""/>
        <dsp:cNvSpPr/>
      </dsp:nvSpPr>
      <dsp:spPr>
        <a:xfrm>
          <a:off x="2251469" y="639997"/>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smtClean="0"/>
            <a:t>Thành</a:t>
          </a:r>
          <a:r>
            <a:rPr lang="en-US" sz="1100" b="1" kern="1200" dirty="0" smtClean="0"/>
            <a:t> </a:t>
          </a:r>
          <a:r>
            <a:rPr lang="en-US" sz="1100" b="1" kern="1200" dirty="0" err="1" smtClean="0"/>
            <a:t>phần</a:t>
          </a:r>
          <a:r>
            <a:rPr lang="en-US" sz="1100" b="1" kern="1200" dirty="0" smtClean="0"/>
            <a:t> </a:t>
          </a:r>
          <a:r>
            <a:rPr lang="en-US" sz="1100" b="1" kern="1200" dirty="0" err="1" smtClean="0"/>
            <a:t>duyệt</a:t>
          </a:r>
          <a:r>
            <a:rPr lang="en-US" sz="1100" b="1" kern="1200" dirty="0" smtClean="0"/>
            <a:t> </a:t>
          </a:r>
          <a:r>
            <a:rPr lang="en-US" sz="1100" b="1" kern="1200" dirty="0" err="1" smtClean="0"/>
            <a:t>Đại</a:t>
          </a:r>
          <a:r>
            <a:rPr lang="en-US" sz="1100" b="1" kern="1200" dirty="0" smtClean="0"/>
            <a:t> </a:t>
          </a:r>
          <a:r>
            <a:rPr lang="en-US" sz="1100" b="1" kern="1200" dirty="0" err="1" smtClean="0"/>
            <a:t>hội</a:t>
          </a:r>
          <a:r>
            <a:rPr lang="en-US" sz="1100" b="1" kern="1200" dirty="0" smtClean="0"/>
            <a:t> </a:t>
          </a:r>
          <a:r>
            <a:rPr lang="en-US" sz="1100" b="1" kern="1200" dirty="0" err="1" smtClean="0"/>
            <a:t>Đoàn</a:t>
          </a:r>
          <a:r>
            <a:rPr lang="en-US" sz="1100" b="1" kern="1200" dirty="0" smtClean="0"/>
            <a:t> </a:t>
          </a:r>
          <a:r>
            <a:rPr lang="en-US" sz="1100" b="1" kern="1200" dirty="0" err="1" smtClean="0"/>
            <a:t>cấp</a:t>
          </a:r>
          <a:r>
            <a:rPr lang="en-US" sz="1100" b="1" kern="1200" dirty="0" smtClean="0"/>
            <a:t> </a:t>
          </a:r>
          <a:r>
            <a:rPr lang="en-US" sz="1100" b="1" kern="1200" dirty="0" err="1" smtClean="0"/>
            <a:t>tỉnh</a:t>
          </a:r>
          <a:endParaRPr lang="en-US" sz="1100" b="1" kern="1200" dirty="0"/>
        </a:p>
      </dsp:txBody>
      <dsp:txXfrm>
        <a:off x="2283356" y="671884"/>
        <a:ext cx="1650725" cy="1024933"/>
      </dsp:txXfrm>
    </dsp:sp>
    <dsp:sp modelId="{15BA5EA0-D9DB-4142-BCAD-36049FE7A211}">
      <dsp:nvSpPr>
        <dsp:cNvPr id="0" name=""/>
        <dsp:cNvSpPr/>
      </dsp:nvSpPr>
      <dsp:spPr>
        <a:xfrm>
          <a:off x="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9E6C88-D28E-46C4-B17D-4B71F8011B81}">
      <dsp:nvSpPr>
        <dsp:cNvPr id="0" name=""/>
        <dsp:cNvSpPr/>
      </dsp:nvSpPr>
      <dsp:spPr>
        <a:xfrm>
          <a:off x="19050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vi-VN" sz="1100" kern="1200" dirty="0" smtClean="0"/>
            <a:t>Đại diện Ban Bí thư Trung ương Đoàn, các ban chuyên môn, Văn phòng Trung ương Đoàn</a:t>
          </a:r>
          <a:endParaRPr lang="en-US" sz="1100" kern="1200" dirty="0"/>
        </a:p>
      </dsp:txBody>
      <dsp:txXfrm>
        <a:off x="222387" y="2287803"/>
        <a:ext cx="1650725" cy="1024933"/>
      </dsp:txXfrm>
    </dsp:sp>
    <dsp:sp modelId="{ED6807AD-BB92-42D0-8CBF-49816418BDF7}">
      <dsp:nvSpPr>
        <dsp:cNvPr id="0" name=""/>
        <dsp:cNvSpPr/>
      </dsp:nvSpPr>
      <dsp:spPr>
        <a:xfrm>
          <a:off x="20955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E1DA1-D7B4-4E67-8E67-BBEFB6AECDBF}">
      <dsp:nvSpPr>
        <dsp:cNvPr id="0" name=""/>
        <dsp:cNvSpPr/>
      </dsp:nvSpPr>
      <dsp:spPr>
        <a:xfrm>
          <a:off x="228600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vi-VN" sz="1100" kern="1200" smtClean="0"/>
            <a:t>Đại diện </a:t>
          </a:r>
          <a:r>
            <a:rPr lang="vi-VN" sz="1100" b="1" kern="1200" smtClean="0"/>
            <a:t>Thường trực tỉnh ủy</a:t>
          </a:r>
          <a:r>
            <a:rPr lang="vi-VN" sz="1100" kern="1200" smtClean="0"/>
            <a:t>, các ban chuyên môn của cấp ủy cùng cấp đơn vị được duyệt</a:t>
          </a:r>
          <a:endParaRPr lang="en-US" sz="1100" kern="1200" dirty="0"/>
        </a:p>
      </dsp:txBody>
      <dsp:txXfrm>
        <a:off x="2317887" y="2287803"/>
        <a:ext cx="1650725" cy="1024933"/>
      </dsp:txXfrm>
    </dsp:sp>
    <dsp:sp modelId="{5B5FDDDE-2854-45C2-8B01-00FE41E4789C}">
      <dsp:nvSpPr>
        <dsp:cNvPr id="0" name=""/>
        <dsp:cNvSpPr/>
      </dsp:nvSpPr>
      <dsp:spPr>
        <a:xfrm>
          <a:off x="41910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7C65BD-3F2D-47DF-BE59-33416AB5742D}">
      <dsp:nvSpPr>
        <dsp:cNvPr id="0" name=""/>
        <dsp:cNvSpPr/>
      </dsp:nvSpPr>
      <dsp:spPr>
        <a:xfrm>
          <a:off x="4381499"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vi-VN" sz="1100" b="1" kern="1200" smtClean="0"/>
            <a:t>Tập thể Ban Thường vụ đoàn cấp tỉnh</a:t>
          </a:r>
          <a:r>
            <a:rPr lang="vi-VN" sz="1100" kern="1200" smtClean="0"/>
            <a:t> được duyệt và các ban chuyên môn được phân công chủ trì các công việc chuẩn bị tổ chức đại hội</a:t>
          </a:r>
          <a:endParaRPr lang="en-US" sz="1100" kern="1200"/>
        </a:p>
      </dsp:txBody>
      <dsp:txXfrm>
        <a:off x="4413386" y="2287803"/>
        <a:ext cx="1650725" cy="102493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04496-52F0-46B3-A97B-9321DA41EC85}">
      <dsp:nvSpPr>
        <dsp:cNvPr id="0" name=""/>
        <dsp:cNvSpPr/>
      </dsp:nvSpPr>
      <dsp:spPr>
        <a:xfrm>
          <a:off x="2918219" y="1547729"/>
          <a:ext cx="2130030" cy="527212"/>
        </a:xfrm>
        <a:custGeom>
          <a:avLst/>
          <a:gdLst/>
          <a:ahLst/>
          <a:cxnLst/>
          <a:rect l="0" t="0" r="0" b="0"/>
          <a:pathLst>
            <a:path>
              <a:moveTo>
                <a:pt x="0" y="0"/>
              </a:moveTo>
              <a:lnTo>
                <a:pt x="0" y="368382"/>
              </a:lnTo>
              <a:lnTo>
                <a:pt x="2130030" y="368382"/>
              </a:lnTo>
              <a:lnTo>
                <a:pt x="213003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B9CE87-0B17-4530-88AF-8133F3F36860}">
      <dsp:nvSpPr>
        <dsp:cNvPr id="0" name=""/>
        <dsp:cNvSpPr/>
      </dsp:nvSpPr>
      <dsp:spPr>
        <a:xfrm>
          <a:off x="2872499" y="1547729"/>
          <a:ext cx="91440" cy="527212"/>
        </a:xfrm>
        <a:custGeom>
          <a:avLst/>
          <a:gdLst/>
          <a:ahLst/>
          <a:cxnLst/>
          <a:rect l="0" t="0" r="0" b="0"/>
          <a:pathLst>
            <a:path>
              <a:moveTo>
                <a:pt x="45720" y="0"/>
              </a:moveTo>
              <a:lnTo>
                <a:pt x="45720" y="368382"/>
              </a:lnTo>
              <a:lnTo>
                <a:pt x="80250" y="368382"/>
              </a:lnTo>
              <a:lnTo>
                <a:pt x="8025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067ED-15DA-4A2C-95FE-72CD667AF45F}">
      <dsp:nvSpPr>
        <dsp:cNvPr id="0" name=""/>
        <dsp:cNvSpPr/>
      </dsp:nvSpPr>
      <dsp:spPr>
        <a:xfrm>
          <a:off x="857250" y="1547729"/>
          <a:ext cx="2060969" cy="527212"/>
        </a:xfrm>
        <a:custGeom>
          <a:avLst/>
          <a:gdLst/>
          <a:ahLst/>
          <a:cxnLst/>
          <a:rect l="0" t="0" r="0" b="0"/>
          <a:pathLst>
            <a:path>
              <a:moveTo>
                <a:pt x="2060969" y="0"/>
              </a:moveTo>
              <a:lnTo>
                <a:pt x="2060969" y="368382"/>
              </a:lnTo>
              <a:lnTo>
                <a:pt x="0" y="368382"/>
              </a:lnTo>
              <a:lnTo>
                <a:pt x="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F63B1-B63B-4432-A444-7766F1914ACE}">
      <dsp:nvSpPr>
        <dsp:cNvPr id="0" name=""/>
        <dsp:cNvSpPr/>
      </dsp:nvSpPr>
      <dsp:spPr>
        <a:xfrm>
          <a:off x="2060969" y="459022"/>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868E6-4617-44CC-936D-E28EA4D20A9F}">
      <dsp:nvSpPr>
        <dsp:cNvPr id="0" name=""/>
        <dsp:cNvSpPr/>
      </dsp:nvSpPr>
      <dsp:spPr>
        <a:xfrm>
          <a:off x="2251469" y="639997"/>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err="1" smtClean="0"/>
            <a:t>Thành</a:t>
          </a:r>
          <a:r>
            <a:rPr lang="en-US" sz="1300" b="1" kern="1200" dirty="0" smtClean="0"/>
            <a:t> </a:t>
          </a:r>
          <a:r>
            <a:rPr lang="en-US" sz="1300" b="1" kern="1200" dirty="0" err="1" smtClean="0"/>
            <a:t>phần</a:t>
          </a:r>
          <a:r>
            <a:rPr lang="en-US" sz="1300" b="1" kern="1200" dirty="0" smtClean="0"/>
            <a:t> </a:t>
          </a:r>
          <a:r>
            <a:rPr lang="en-US" sz="1300" b="1" kern="1200" dirty="0" err="1" smtClean="0"/>
            <a:t>duyệt</a:t>
          </a:r>
          <a:r>
            <a:rPr lang="en-US" sz="1300" b="1" kern="1200" dirty="0" smtClean="0"/>
            <a:t> </a:t>
          </a:r>
          <a:r>
            <a:rPr lang="en-US" sz="1300" b="1" kern="1200" dirty="0" err="1" smtClean="0"/>
            <a:t>Đại</a:t>
          </a:r>
          <a:r>
            <a:rPr lang="en-US" sz="1300" b="1" kern="1200" dirty="0" smtClean="0"/>
            <a:t> </a:t>
          </a:r>
          <a:r>
            <a:rPr lang="en-US" sz="1300" b="1" kern="1200" dirty="0" err="1" smtClean="0"/>
            <a:t>hội</a:t>
          </a:r>
          <a:r>
            <a:rPr lang="en-US" sz="1300" b="1" kern="1200" dirty="0" smtClean="0"/>
            <a:t> </a:t>
          </a:r>
          <a:r>
            <a:rPr lang="en-US" sz="1300" b="1" kern="1200" dirty="0" err="1" smtClean="0"/>
            <a:t>Đoàn</a:t>
          </a:r>
          <a:r>
            <a:rPr lang="en-US" sz="1300" b="1" kern="1200" dirty="0" smtClean="0"/>
            <a:t> </a:t>
          </a:r>
          <a:r>
            <a:rPr lang="en-US" sz="1300" b="1" kern="1200" dirty="0" err="1" smtClean="0"/>
            <a:t>cấp</a:t>
          </a:r>
          <a:r>
            <a:rPr lang="en-US" sz="1300" b="1" kern="1200" dirty="0" smtClean="0"/>
            <a:t> </a:t>
          </a:r>
          <a:r>
            <a:rPr lang="en-US" sz="1300" b="1" kern="1200" dirty="0" err="1" smtClean="0"/>
            <a:t>huyện</a:t>
          </a:r>
          <a:endParaRPr lang="en-US" sz="1300" b="1" kern="1200" dirty="0"/>
        </a:p>
      </dsp:txBody>
      <dsp:txXfrm>
        <a:off x="2283356" y="671884"/>
        <a:ext cx="1650725" cy="1024933"/>
      </dsp:txXfrm>
    </dsp:sp>
    <dsp:sp modelId="{15BA5EA0-D9DB-4142-BCAD-36049FE7A211}">
      <dsp:nvSpPr>
        <dsp:cNvPr id="0" name=""/>
        <dsp:cNvSpPr/>
      </dsp:nvSpPr>
      <dsp:spPr>
        <a:xfrm>
          <a:off x="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9E6C88-D28E-46C4-B17D-4B71F8011B81}">
      <dsp:nvSpPr>
        <dsp:cNvPr id="0" name=""/>
        <dsp:cNvSpPr/>
      </dsp:nvSpPr>
      <dsp:spPr>
        <a:xfrm>
          <a:off x="19050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vi-VN" sz="1300" kern="1200" dirty="0" smtClean="0"/>
            <a:t>Đại diện Thường trực đoàn cấp tỉnh, các ban chuyên môn có liên quan, Văn phòng</a:t>
          </a:r>
          <a:endParaRPr lang="en-US" sz="1300" kern="1200" dirty="0"/>
        </a:p>
      </dsp:txBody>
      <dsp:txXfrm>
        <a:off x="222387" y="2287803"/>
        <a:ext cx="1650725" cy="1024933"/>
      </dsp:txXfrm>
    </dsp:sp>
    <dsp:sp modelId="{ED6807AD-BB92-42D0-8CBF-49816418BDF7}">
      <dsp:nvSpPr>
        <dsp:cNvPr id="0" name=""/>
        <dsp:cNvSpPr/>
      </dsp:nvSpPr>
      <dsp:spPr>
        <a:xfrm>
          <a:off x="20955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E1DA1-D7B4-4E67-8E67-BBEFB6AECDBF}">
      <dsp:nvSpPr>
        <dsp:cNvPr id="0" name=""/>
        <dsp:cNvSpPr/>
      </dsp:nvSpPr>
      <dsp:spPr>
        <a:xfrm>
          <a:off x="228600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vi-VN" sz="1300" kern="1200" dirty="0" smtClean="0"/>
            <a:t>Đại diện Thường trực cấp ủy, đại diện các ban chuyên môn của cùng cấp đơn vị được duyệt</a:t>
          </a:r>
          <a:endParaRPr lang="en-US" sz="1300" kern="1200" dirty="0"/>
        </a:p>
      </dsp:txBody>
      <dsp:txXfrm>
        <a:off x="2317887" y="2287803"/>
        <a:ext cx="1650725" cy="1024933"/>
      </dsp:txXfrm>
    </dsp:sp>
    <dsp:sp modelId="{5B5FDDDE-2854-45C2-8B01-00FE41E4789C}">
      <dsp:nvSpPr>
        <dsp:cNvPr id="0" name=""/>
        <dsp:cNvSpPr/>
      </dsp:nvSpPr>
      <dsp:spPr>
        <a:xfrm>
          <a:off x="41910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7C65BD-3F2D-47DF-BE59-33416AB5742D}">
      <dsp:nvSpPr>
        <dsp:cNvPr id="0" name=""/>
        <dsp:cNvSpPr/>
      </dsp:nvSpPr>
      <dsp:spPr>
        <a:xfrm>
          <a:off x="4381499"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vi-VN" sz="1300" kern="1200" dirty="0" smtClean="0"/>
            <a:t>Tập thể Ban Thường vụ đoàn cấp huyện được duyệt và các cán bộ cơ quan chuyên trách</a:t>
          </a:r>
          <a:endParaRPr lang="en-US" sz="1300" kern="1200" dirty="0"/>
        </a:p>
      </dsp:txBody>
      <dsp:txXfrm>
        <a:off x="4413386" y="2287803"/>
        <a:ext cx="1650725" cy="102493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04496-52F0-46B3-A97B-9321DA41EC85}">
      <dsp:nvSpPr>
        <dsp:cNvPr id="0" name=""/>
        <dsp:cNvSpPr/>
      </dsp:nvSpPr>
      <dsp:spPr>
        <a:xfrm>
          <a:off x="2918219" y="1547729"/>
          <a:ext cx="2130030" cy="527212"/>
        </a:xfrm>
        <a:custGeom>
          <a:avLst/>
          <a:gdLst/>
          <a:ahLst/>
          <a:cxnLst/>
          <a:rect l="0" t="0" r="0" b="0"/>
          <a:pathLst>
            <a:path>
              <a:moveTo>
                <a:pt x="0" y="0"/>
              </a:moveTo>
              <a:lnTo>
                <a:pt x="0" y="368382"/>
              </a:lnTo>
              <a:lnTo>
                <a:pt x="2130030" y="368382"/>
              </a:lnTo>
              <a:lnTo>
                <a:pt x="213003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B9CE87-0B17-4530-88AF-8133F3F36860}">
      <dsp:nvSpPr>
        <dsp:cNvPr id="0" name=""/>
        <dsp:cNvSpPr/>
      </dsp:nvSpPr>
      <dsp:spPr>
        <a:xfrm>
          <a:off x="2872499" y="1547729"/>
          <a:ext cx="91440" cy="527212"/>
        </a:xfrm>
        <a:custGeom>
          <a:avLst/>
          <a:gdLst/>
          <a:ahLst/>
          <a:cxnLst/>
          <a:rect l="0" t="0" r="0" b="0"/>
          <a:pathLst>
            <a:path>
              <a:moveTo>
                <a:pt x="45720" y="0"/>
              </a:moveTo>
              <a:lnTo>
                <a:pt x="45720" y="368382"/>
              </a:lnTo>
              <a:lnTo>
                <a:pt x="80250" y="368382"/>
              </a:lnTo>
              <a:lnTo>
                <a:pt x="8025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067ED-15DA-4A2C-95FE-72CD667AF45F}">
      <dsp:nvSpPr>
        <dsp:cNvPr id="0" name=""/>
        <dsp:cNvSpPr/>
      </dsp:nvSpPr>
      <dsp:spPr>
        <a:xfrm>
          <a:off x="885830" y="1547729"/>
          <a:ext cx="2032389" cy="527212"/>
        </a:xfrm>
        <a:custGeom>
          <a:avLst/>
          <a:gdLst/>
          <a:ahLst/>
          <a:cxnLst/>
          <a:rect l="0" t="0" r="0" b="0"/>
          <a:pathLst>
            <a:path>
              <a:moveTo>
                <a:pt x="2032389" y="0"/>
              </a:moveTo>
              <a:lnTo>
                <a:pt x="2032389" y="368382"/>
              </a:lnTo>
              <a:lnTo>
                <a:pt x="0" y="368382"/>
              </a:lnTo>
              <a:lnTo>
                <a:pt x="0" y="5272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F63B1-B63B-4432-A444-7766F1914ACE}">
      <dsp:nvSpPr>
        <dsp:cNvPr id="0" name=""/>
        <dsp:cNvSpPr/>
      </dsp:nvSpPr>
      <dsp:spPr>
        <a:xfrm>
          <a:off x="2060969" y="459022"/>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868E6-4617-44CC-936D-E28EA4D20A9F}">
      <dsp:nvSpPr>
        <dsp:cNvPr id="0" name=""/>
        <dsp:cNvSpPr/>
      </dsp:nvSpPr>
      <dsp:spPr>
        <a:xfrm>
          <a:off x="2251469" y="639997"/>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err="1" smtClean="0"/>
            <a:t>Thành</a:t>
          </a:r>
          <a:r>
            <a:rPr lang="en-US" sz="1500" b="1" kern="1200" dirty="0" smtClean="0"/>
            <a:t> </a:t>
          </a:r>
          <a:r>
            <a:rPr lang="en-US" sz="1500" b="1" kern="1200" dirty="0" err="1" smtClean="0"/>
            <a:t>phần</a:t>
          </a:r>
          <a:r>
            <a:rPr lang="en-US" sz="1500" b="1" kern="1200" dirty="0" smtClean="0"/>
            <a:t> </a:t>
          </a:r>
          <a:r>
            <a:rPr lang="en-US" sz="1500" b="1" kern="1200" dirty="0" err="1" smtClean="0"/>
            <a:t>duyệt</a:t>
          </a:r>
          <a:r>
            <a:rPr lang="en-US" sz="1500" b="1" kern="1200" dirty="0" smtClean="0"/>
            <a:t> </a:t>
          </a:r>
          <a:r>
            <a:rPr lang="en-US" sz="1500" b="1" kern="1200" dirty="0" err="1" smtClean="0"/>
            <a:t>Đại</a:t>
          </a:r>
          <a:r>
            <a:rPr lang="en-US" sz="1500" b="1" kern="1200" dirty="0" smtClean="0"/>
            <a:t> </a:t>
          </a:r>
          <a:r>
            <a:rPr lang="en-US" sz="1500" b="1" kern="1200" dirty="0" err="1" smtClean="0"/>
            <a:t>hội</a:t>
          </a:r>
          <a:r>
            <a:rPr lang="en-US" sz="1500" b="1" kern="1200" dirty="0" smtClean="0"/>
            <a:t> </a:t>
          </a:r>
          <a:r>
            <a:rPr lang="en-US" sz="1500" b="1" kern="1200" dirty="0" err="1" smtClean="0"/>
            <a:t>Đoàn</a:t>
          </a:r>
          <a:r>
            <a:rPr lang="en-US" sz="1500" b="1" kern="1200" dirty="0" smtClean="0"/>
            <a:t> </a:t>
          </a:r>
          <a:r>
            <a:rPr lang="en-US" sz="1500" b="1" kern="1200" dirty="0" err="1" smtClean="0"/>
            <a:t>cấp</a:t>
          </a:r>
          <a:r>
            <a:rPr lang="en-US" sz="1500" b="1" kern="1200" dirty="0" smtClean="0"/>
            <a:t> </a:t>
          </a:r>
          <a:r>
            <a:rPr lang="en-US" sz="1500" b="1" kern="1200" dirty="0" err="1" smtClean="0"/>
            <a:t>cơ</a:t>
          </a:r>
          <a:r>
            <a:rPr lang="en-US" sz="1500" b="1" kern="1200" dirty="0" smtClean="0"/>
            <a:t> </a:t>
          </a:r>
          <a:r>
            <a:rPr lang="en-US" sz="1500" b="1" kern="1200" dirty="0" err="1" smtClean="0"/>
            <a:t>sở</a:t>
          </a:r>
          <a:endParaRPr lang="en-US" sz="1500" b="1" kern="1200" dirty="0"/>
        </a:p>
      </dsp:txBody>
      <dsp:txXfrm>
        <a:off x="2283356" y="671884"/>
        <a:ext cx="1650725" cy="1024933"/>
      </dsp:txXfrm>
    </dsp:sp>
    <dsp:sp modelId="{15BA5EA0-D9DB-4142-BCAD-36049FE7A211}">
      <dsp:nvSpPr>
        <dsp:cNvPr id="0" name=""/>
        <dsp:cNvSpPr/>
      </dsp:nvSpPr>
      <dsp:spPr>
        <a:xfrm>
          <a:off x="2858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9E6C88-D28E-46C4-B17D-4B71F8011B81}">
      <dsp:nvSpPr>
        <dsp:cNvPr id="0" name=""/>
        <dsp:cNvSpPr/>
      </dsp:nvSpPr>
      <dsp:spPr>
        <a:xfrm>
          <a:off x="21908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vi-VN" sz="1500" kern="1200" dirty="0" smtClean="0"/>
            <a:t>Đại diện Thường trực hoặc Ban Thường vụ đoàn cấp huyện</a:t>
          </a:r>
          <a:endParaRPr lang="en-US" sz="1500" kern="1200" dirty="0"/>
        </a:p>
      </dsp:txBody>
      <dsp:txXfrm>
        <a:off x="250967" y="2287803"/>
        <a:ext cx="1650725" cy="1024933"/>
      </dsp:txXfrm>
    </dsp:sp>
    <dsp:sp modelId="{ED6807AD-BB92-42D0-8CBF-49816418BDF7}">
      <dsp:nvSpPr>
        <dsp:cNvPr id="0" name=""/>
        <dsp:cNvSpPr/>
      </dsp:nvSpPr>
      <dsp:spPr>
        <a:xfrm>
          <a:off x="20955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E1DA1-D7B4-4E67-8E67-BBEFB6AECDBF}">
      <dsp:nvSpPr>
        <dsp:cNvPr id="0" name=""/>
        <dsp:cNvSpPr/>
      </dsp:nvSpPr>
      <dsp:spPr>
        <a:xfrm>
          <a:off x="2286000"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vi-VN" sz="1500" kern="1200" dirty="0" smtClean="0"/>
            <a:t>Đại diện Ban Thường vụ cấp ủy cùng cấp đơn vị được duyệt</a:t>
          </a:r>
          <a:endParaRPr lang="en-US" sz="1500" kern="1200" dirty="0"/>
        </a:p>
      </dsp:txBody>
      <dsp:txXfrm>
        <a:off x="2317887" y="2287803"/>
        <a:ext cx="1650725" cy="1024933"/>
      </dsp:txXfrm>
    </dsp:sp>
    <dsp:sp modelId="{5B5FDDDE-2854-45C2-8B01-00FE41E4789C}">
      <dsp:nvSpPr>
        <dsp:cNvPr id="0" name=""/>
        <dsp:cNvSpPr/>
      </dsp:nvSpPr>
      <dsp:spPr>
        <a:xfrm>
          <a:off x="4191000" y="2074941"/>
          <a:ext cx="1714499" cy="10887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7C65BD-3F2D-47DF-BE59-33416AB5742D}">
      <dsp:nvSpPr>
        <dsp:cNvPr id="0" name=""/>
        <dsp:cNvSpPr/>
      </dsp:nvSpPr>
      <dsp:spPr>
        <a:xfrm>
          <a:off x="4381499" y="2255916"/>
          <a:ext cx="1714499" cy="10887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vi-VN" sz="1200" kern="1200" dirty="0" smtClean="0"/>
            <a:t>Tập thể Ban Thường vụ đoàn cơ sở </a:t>
          </a:r>
          <a:r>
            <a:rPr lang="vi-VN" sz="1200" i="1" kern="1200" dirty="0" smtClean="0"/>
            <a:t>(tập thể Ban Chấp hành đối với Chi đoàn cơ sở)</a:t>
          </a:r>
          <a:endParaRPr lang="en-US" sz="1200" kern="1200" dirty="0"/>
        </a:p>
      </dsp:txBody>
      <dsp:txXfrm>
        <a:off x="4413386" y="2287803"/>
        <a:ext cx="1650725" cy="1024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F15AC-81E8-4B04-B788-85D81FD14EAE}">
      <dsp:nvSpPr>
        <dsp:cNvPr id="0" name=""/>
        <dsp:cNvSpPr/>
      </dsp:nvSpPr>
      <dsp:spPr>
        <a:xfrm>
          <a:off x="-4126459" y="-633278"/>
          <a:ext cx="4917012" cy="4917012"/>
        </a:xfrm>
        <a:prstGeom prst="blockArc">
          <a:avLst>
            <a:gd name="adj1" fmla="val 18900000"/>
            <a:gd name="adj2" fmla="val 2700000"/>
            <a:gd name="adj3" fmla="val 439"/>
          </a:avLst>
        </a:prstGeom>
        <a:noFill/>
        <a:ln w="25400" cap="flat" cmpd="sng" algn="ctr">
          <a:solidFill>
            <a:schemeClr val="accent3">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EB0ABCF-167A-4D54-90E1-2695F258E552}">
      <dsp:nvSpPr>
        <dsp:cNvPr id="0" name=""/>
        <dsp:cNvSpPr/>
      </dsp:nvSpPr>
      <dsp:spPr>
        <a:xfrm>
          <a:off x="414222" y="280647"/>
          <a:ext cx="7666711"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t>Tỷ lệ nữ trong Ban Thường vụ Đoàn cấp tỉnh ít nhất 15%</a:t>
          </a:r>
          <a:endParaRPr lang="en-US" sz="1500" kern="1200" dirty="0">
            <a:latin typeface="+mn-lt"/>
          </a:endParaRPr>
        </a:p>
      </dsp:txBody>
      <dsp:txXfrm>
        <a:off x="414222" y="280647"/>
        <a:ext cx="7666711" cy="561586"/>
      </dsp:txXfrm>
    </dsp:sp>
    <dsp:sp modelId="{1432348B-B8FD-48BA-A593-F7DB91604B60}">
      <dsp:nvSpPr>
        <dsp:cNvPr id="0" name=""/>
        <dsp:cNvSpPr/>
      </dsp:nvSpPr>
      <dsp:spPr>
        <a:xfrm>
          <a:off x="63231" y="210448"/>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069EF2A4-67F5-4167-9FC9-FED98DEE9474}">
      <dsp:nvSpPr>
        <dsp:cNvPr id="0" name=""/>
        <dsp:cNvSpPr/>
      </dsp:nvSpPr>
      <dsp:spPr>
        <a:xfrm>
          <a:off x="736192" y="1073163"/>
          <a:ext cx="7344740"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t>Tỷ lệ bầu Bí thư trực tiếp tại Đại hội Đoàn cấp cơ sở phấn đấu trên 60%</a:t>
          </a:r>
          <a:endParaRPr lang="en-US" sz="1500" kern="1200" dirty="0">
            <a:latin typeface="+mn-lt"/>
          </a:endParaRPr>
        </a:p>
      </dsp:txBody>
      <dsp:txXfrm>
        <a:off x="736192" y="1073163"/>
        <a:ext cx="7344740" cy="561586"/>
      </dsp:txXfrm>
    </dsp:sp>
    <dsp:sp modelId="{65B41DDE-5E5B-4563-B979-0FC41D155EB0}">
      <dsp:nvSpPr>
        <dsp:cNvPr id="0" name=""/>
        <dsp:cNvSpPr/>
      </dsp:nvSpPr>
      <dsp:spPr>
        <a:xfrm>
          <a:off x="385201" y="1052974"/>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6F548706-991A-40F5-8AED-8EF328902B93}">
      <dsp:nvSpPr>
        <dsp:cNvPr id="0" name=""/>
        <dsp:cNvSpPr/>
      </dsp:nvSpPr>
      <dsp:spPr>
        <a:xfrm>
          <a:off x="764396" y="1864078"/>
          <a:ext cx="7344740" cy="764824"/>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5560" rIns="35560" bIns="35560" numCol="1" spcCol="1270" anchor="ctr" anchorCtr="0">
          <a:noAutofit/>
        </a:bodyPr>
        <a:lstStyle/>
        <a:p>
          <a:pPr lvl="0" algn="just" defTabSz="622300">
            <a:lnSpc>
              <a:spcPct val="90000"/>
            </a:lnSpc>
            <a:spcBef>
              <a:spcPct val="0"/>
            </a:spcBef>
            <a:spcAft>
              <a:spcPct val="35000"/>
            </a:spcAft>
          </a:pPr>
          <a:r>
            <a:rPr lang="vi-VN" sz="1400" b="1" kern="1200" dirty="0" smtClean="0"/>
            <a:t>Thời điểm hoàn thành tổ chức Đại hội điểm cấp huyện và tương đương, cấp tỉnh và tương đương sớm hơn 15 ngày so với Đại hội nhiệm kỳ 2017-2022; thời lượng tổ chức Đại hội Đoàn các cấp giảm từ 0,5-01 ngày</a:t>
          </a:r>
          <a:endParaRPr lang="en-US" sz="1400" kern="1200" dirty="0">
            <a:latin typeface="+mn-lt"/>
          </a:endParaRPr>
        </a:p>
      </dsp:txBody>
      <dsp:txXfrm>
        <a:off x="764396" y="1864078"/>
        <a:ext cx="7344740" cy="764824"/>
      </dsp:txXfrm>
    </dsp:sp>
    <dsp:sp modelId="{40E1426E-94DB-4951-9AAA-D61F76F2D30D}">
      <dsp:nvSpPr>
        <dsp:cNvPr id="0" name=""/>
        <dsp:cNvSpPr/>
      </dsp:nvSpPr>
      <dsp:spPr>
        <a:xfrm>
          <a:off x="385201" y="1895499"/>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 modelId="{F2B410BC-3B20-4332-849B-759CAD161988}">
      <dsp:nvSpPr>
        <dsp:cNvPr id="0" name=""/>
        <dsp:cNvSpPr/>
      </dsp:nvSpPr>
      <dsp:spPr>
        <a:xfrm>
          <a:off x="421276" y="2822509"/>
          <a:ext cx="7666711" cy="561586"/>
        </a:xfrm>
        <a:prstGeom prst="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45759" tIns="38100" rIns="38100" bIns="38100" numCol="1" spcCol="1270" anchor="ctr" anchorCtr="0">
          <a:noAutofit/>
        </a:bodyPr>
        <a:lstStyle/>
        <a:p>
          <a:pPr lvl="0" algn="just" defTabSz="666750">
            <a:lnSpc>
              <a:spcPct val="90000"/>
            </a:lnSpc>
            <a:spcBef>
              <a:spcPct val="0"/>
            </a:spcBef>
            <a:spcAft>
              <a:spcPct val="35000"/>
            </a:spcAft>
          </a:pPr>
          <a:r>
            <a:rPr lang="vi-VN" sz="1500" b="1" kern="1200" dirty="0" smtClean="0"/>
            <a:t>Đoàn chủ tịch Đại hội: Đối với các đơn vị mới sáp nhập, hợp nhất có số đầu mối lớn, số lượng Đoàn Chủ tịch có thể tăng từ 01 đến 02 thành viên trên cơ sở thống nhất của cấp ủy cùng cấp và đoàn cấp trên trực tiếp</a:t>
          </a:r>
          <a:endParaRPr lang="en-US" sz="1500" kern="1200" dirty="0">
            <a:latin typeface="+mn-lt"/>
          </a:endParaRPr>
        </a:p>
      </dsp:txBody>
      <dsp:txXfrm>
        <a:off x="421276" y="2822509"/>
        <a:ext cx="7666711" cy="561586"/>
      </dsp:txXfrm>
    </dsp:sp>
    <dsp:sp modelId="{68499077-DEC3-485D-97FA-B770423B4AFE}">
      <dsp:nvSpPr>
        <dsp:cNvPr id="0" name=""/>
        <dsp:cNvSpPr/>
      </dsp:nvSpPr>
      <dsp:spPr>
        <a:xfrm>
          <a:off x="63231" y="2738024"/>
          <a:ext cx="701982" cy="70198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0407C-435B-4230-BCC3-0CA447ABAC4B}">
      <dsp:nvSpPr>
        <dsp:cNvPr id="0" name=""/>
        <dsp:cNvSpPr/>
      </dsp:nvSpPr>
      <dsp:spPr>
        <a:xfrm>
          <a:off x="3272" y="596453"/>
          <a:ext cx="1854398" cy="1112639"/>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1. </a:t>
          </a:r>
          <a:r>
            <a:rPr lang="vi-VN" sz="2000" b="1" kern="1200" dirty="0" smtClean="0"/>
            <a:t>Về Đề án nhân sự </a:t>
          </a:r>
          <a:endParaRPr lang="en-US" sz="2000" kern="1200" dirty="0"/>
        </a:p>
      </dsp:txBody>
      <dsp:txXfrm>
        <a:off x="3272" y="596453"/>
        <a:ext cx="1854398" cy="1112639"/>
      </dsp:txXfrm>
    </dsp:sp>
    <dsp:sp modelId="{8070BC16-35F2-49CD-8793-E2BC93F32FA9}">
      <dsp:nvSpPr>
        <dsp:cNvPr id="0" name=""/>
        <dsp:cNvSpPr/>
      </dsp:nvSpPr>
      <dsp:spPr>
        <a:xfrm>
          <a:off x="2043110" y="596453"/>
          <a:ext cx="1854398" cy="1112639"/>
        </a:xfrm>
        <a:prstGeom prst="rect">
          <a:avLst/>
        </a:prstGeom>
        <a:solidFill>
          <a:schemeClr val="accent2">
            <a:hueOff val="596947"/>
            <a:satOff val="-5696"/>
            <a:lumOff val="-176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vi-VN" sz="2000" b="1" kern="1200" dirty="0" smtClean="0"/>
            <a:t>2. Về thực hiện quy trình nhân sự </a:t>
          </a:r>
          <a:endParaRPr lang="en-US" sz="2000" kern="1200" dirty="0"/>
        </a:p>
      </dsp:txBody>
      <dsp:txXfrm>
        <a:off x="2043110" y="596453"/>
        <a:ext cx="1854398" cy="1112639"/>
      </dsp:txXfrm>
    </dsp:sp>
    <dsp:sp modelId="{7FD711B2-6CE3-4214-85E2-23A47DB0673F}">
      <dsp:nvSpPr>
        <dsp:cNvPr id="0" name=""/>
        <dsp:cNvSpPr/>
      </dsp:nvSpPr>
      <dsp:spPr>
        <a:xfrm>
          <a:off x="4082949" y="596453"/>
          <a:ext cx="2009778" cy="1112639"/>
        </a:xfrm>
        <a:prstGeom prst="rect">
          <a:avLst/>
        </a:prstGeom>
        <a:solidFill>
          <a:schemeClr val="accent2">
            <a:hueOff val="1193893"/>
            <a:satOff val="-11392"/>
            <a:lumOff val="-353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vi-VN" sz="2000" b="1" kern="1200" dirty="0" smtClean="0"/>
            <a:t>3. Quy trình bầu Ban Chấp hành khoá mới </a:t>
          </a:r>
          <a:endParaRPr lang="en-US" sz="2000" kern="1200" dirty="0"/>
        </a:p>
      </dsp:txBody>
      <dsp:txXfrm>
        <a:off x="4082949" y="596453"/>
        <a:ext cx="2009778" cy="1112639"/>
      </dsp:txXfrm>
    </dsp:sp>
    <dsp:sp modelId="{B6AD0FE5-DA9D-49B1-980B-6A9102AA67C6}">
      <dsp:nvSpPr>
        <dsp:cNvPr id="0" name=""/>
        <dsp:cNvSpPr/>
      </dsp:nvSpPr>
      <dsp:spPr>
        <a:xfrm>
          <a:off x="829675" y="1894532"/>
          <a:ext cx="2188190" cy="1112639"/>
        </a:xfrm>
        <a:prstGeom prst="rect">
          <a:avLst/>
        </a:prstGeom>
        <a:solidFill>
          <a:schemeClr val="accent2">
            <a:hueOff val="1790840"/>
            <a:satOff val="-17089"/>
            <a:lumOff val="-5294"/>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vi-VN" sz="2000" b="1" kern="1200" dirty="0" smtClean="0"/>
            <a:t>4. Bầu trực tiếp Bí thư tại Đại hội</a:t>
          </a:r>
          <a:endParaRPr lang="en-US" sz="2000" kern="1200" dirty="0"/>
        </a:p>
      </dsp:txBody>
      <dsp:txXfrm>
        <a:off x="829675" y="1894532"/>
        <a:ext cx="2188190" cy="1112639"/>
      </dsp:txXfrm>
    </dsp:sp>
    <dsp:sp modelId="{167C14B0-584E-4B8D-9D0F-105880AAA1CC}">
      <dsp:nvSpPr>
        <dsp:cNvPr id="0" name=""/>
        <dsp:cNvSpPr/>
      </dsp:nvSpPr>
      <dsp:spPr>
        <a:xfrm>
          <a:off x="3203305" y="1894532"/>
          <a:ext cx="2063018" cy="1112639"/>
        </a:xfrm>
        <a:prstGeom prst="rect">
          <a:avLst/>
        </a:prstGeom>
        <a:solidFill>
          <a:schemeClr val="accent2">
            <a:hueOff val="2387787"/>
            <a:satOff val="-22785"/>
            <a:lumOff val="-705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vi-VN" sz="2000" b="1" kern="1200" dirty="0" smtClean="0"/>
            <a:t>5. Bầu đại biểu dự Đại hội Đoàn cấp trên</a:t>
          </a:r>
          <a:endParaRPr lang="en-US" sz="2000" kern="1200" dirty="0"/>
        </a:p>
      </dsp:txBody>
      <dsp:txXfrm>
        <a:off x="3203305" y="1894532"/>
        <a:ext cx="2063018" cy="1112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31BAB-4659-4274-A065-748975309720}">
      <dsp:nvSpPr>
        <dsp:cNvPr id="0" name=""/>
        <dsp:cNvSpPr/>
      </dsp:nvSpPr>
      <dsp:spPr>
        <a:xfrm>
          <a:off x="3048000" y="1847992"/>
          <a:ext cx="2171471" cy="368014"/>
        </a:xfrm>
        <a:custGeom>
          <a:avLst/>
          <a:gdLst/>
          <a:ahLst/>
          <a:cxnLst/>
          <a:rect l="0" t="0" r="0" b="0"/>
          <a:pathLst>
            <a:path>
              <a:moveTo>
                <a:pt x="0" y="0"/>
              </a:moveTo>
              <a:lnTo>
                <a:pt x="0" y="184007"/>
              </a:lnTo>
              <a:lnTo>
                <a:pt x="2171471" y="184007"/>
              </a:lnTo>
              <a:lnTo>
                <a:pt x="2171471" y="368014"/>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56A9ABE-1B09-427C-9292-0E512EEF124F}">
      <dsp:nvSpPr>
        <dsp:cNvPr id="0" name=""/>
        <dsp:cNvSpPr/>
      </dsp:nvSpPr>
      <dsp:spPr>
        <a:xfrm>
          <a:off x="3002280" y="1847992"/>
          <a:ext cx="91440" cy="368014"/>
        </a:xfrm>
        <a:custGeom>
          <a:avLst/>
          <a:gdLst/>
          <a:ahLst/>
          <a:cxnLst/>
          <a:rect l="0" t="0" r="0" b="0"/>
          <a:pathLst>
            <a:path>
              <a:moveTo>
                <a:pt x="45720" y="0"/>
              </a:moveTo>
              <a:lnTo>
                <a:pt x="45720" y="368014"/>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F94360E-8467-41A9-8D13-337E88D4A4DC}">
      <dsp:nvSpPr>
        <dsp:cNvPr id="0" name=""/>
        <dsp:cNvSpPr/>
      </dsp:nvSpPr>
      <dsp:spPr>
        <a:xfrm>
          <a:off x="876225" y="1847992"/>
          <a:ext cx="2171774" cy="368014"/>
        </a:xfrm>
        <a:custGeom>
          <a:avLst/>
          <a:gdLst/>
          <a:ahLst/>
          <a:cxnLst/>
          <a:rect l="0" t="0" r="0" b="0"/>
          <a:pathLst>
            <a:path>
              <a:moveTo>
                <a:pt x="2171774" y="0"/>
              </a:moveTo>
              <a:lnTo>
                <a:pt x="2171774" y="184007"/>
              </a:lnTo>
              <a:lnTo>
                <a:pt x="0" y="184007"/>
              </a:lnTo>
              <a:lnTo>
                <a:pt x="0" y="368014"/>
              </a:lnTo>
            </a:path>
          </a:pathLst>
        </a:custGeom>
        <a:noFill/>
        <a:ln w="25400"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FE12065-429C-4645-8636-8EF5BD9B48E2}">
      <dsp:nvSpPr>
        <dsp:cNvPr id="0" name=""/>
        <dsp:cNvSpPr/>
      </dsp:nvSpPr>
      <dsp:spPr>
        <a:xfrm>
          <a:off x="2171774" y="971767"/>
          <a:ext cx="1752451" cy="876225"/>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b="1" i="0" kern="1200" dirty="0" smtClean="0">
              <a:latin typeface="+mj-lt"/>
            </a:rPr>
            <a:t>1. </a:t>
          </a:r>
          <a:r>
            <a:rPr lang="en-US" sz="1900" b="1" i="0" kern="1200" dirty="0" err="1" smtClean="0">
              <a:latin typeface="+mj-lt"/>
            </a:rPr>
            <a:t>Về</a:t>
          </a:r>
          <a:r>
            <a:rPr lang="en-US" sz="1900" b="1" i="0" kern="1200" dirty="0" smtClean="0">
              <a:latin typeface="+mj-lt"/>
            </a:rPr>
            <a:t> </a:t>
          </a:r>
          <a:r>
            <a:rPr lang="en-US" sz="1900" b="1" i="0" kern="1200" dirty="0" err="1" smtClean="0">
              <a:latin typeface="+mj-lt"/>
            </a:rPr>
            <a:t>Đề</a:t>
          </a:r>
          <a:r>
            <a:rPr lang="en-US" sz="1900" b="1" i="0" kern="1200" dirty="0" smtClean="0">
              <a:latin typeface="+mj-lt"/>
            </a:rPr>
            <a:t> </a:t>
          </a:r>
          <a:r>
            <a:rPr lang="en-US" sz="1900" b="1" i="0" kern="1200" dirty="0" err="1" smtClean="0">
              <a:latin typeface="+mj-lt"/>
            </a:rPr>
            <a:t>án</a:t>
          </a:r>
          <a:r>
            <a:rPr lang="en-US" sz="1900" b="1" i="0" kern="1200" dirty="0" smtClean="0">
              <a:latin typeface="+mj-lt"/>
            </a:rPr>
            <a:t> </a:t>
          </a:r>
          <a:r>
            <a:rPr lang="en-US" sz="1900" b="1" i="0" kern="1200" dirty="0" err="1" smtClean="0">
              <a:latin typeface="+mj-lt"/>
            </a:rPr>
            <a:t>nhân</a:t>
          </a:r>
          <a:r>
            <a:rPr lang="en-US" sz="1900" b="1" i="0" kern="1200" dirty="0" smtClean="0">
              <a:latin typeface="+mj-lt"/>
            </a:rPr>
            <a:t> </a:t>
          </a:r>
          <a:r>
            <a:rPr lang="en-US" sz="1900" b="1" i="0" kern="1200" dirty="0" err="1" smtClean="0">
              <a:latin typeface="+mj-lt"/>
            </a:rPr>
            <a:t>sự</a:t>
          </a:r>
          <a:endParaRPr lang="en-US" sz="1900" b="1" i="0" kern="1200" dirty="0">
            <a:latin typeface="+mj-lt"/>
          </a:endParaRPr>
        </a:p>
      </dsp:txBody>
      <dsp:txXfrm>
        <a:off x="2171774" y="971767"/>
        <a:ext cx="1752451" cy="876225"/>
      </dsp:txXfrm>
    </dsp:sp>
    <dsp:sp modelId="{DF53A7DB-EAFE-4D6B-A6F6-B6BA56B652FE}">
      <dsp:nvSpPr>
        <dsp:cNvPr id="0" name=""/>
        <dsp:cNvSpPr/>
      </dsp:nvSpPr>
      <dsp:spPr>
        <a:xfrm>
          <a:off x="0" y="2216007"/>
          <a:ext cx="1752451" cy="876225"/>
        </a:xfrm>
        <a:prstGeom prst="rect">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vi-VN" sz="1900" b="0" i="0" kern="1200" dirty="0" smtClean="0">
              <a:latin typeface="+mj-lt"/>
            </a:rPr>
            <a:t>1.1. Nguyên tắc xây dựng Đề án</a:t>
          </a:r>
          <a:endParaRPr lang="en-US" sz="1900" b="0" i="0" kern="1200" dirty="0">
            <a:latin typeface="+mj-lt"/>
          </a:endParaRPr>
        </a:p>
      </dsp:txBody>
      <dsp:txXfrm>
        <a:off x="0" y="2216007"/>
        <a:ext cx="1752451" cy="876225"/>
      </dsp:txXfrm>
    </dsp:sp>
    <dsp:sp modelId="{A9D80971-8A97-4602-B7DD-8343A7A4D421}">
      <dsp:nvSpPr>
        <dsp:cNvPr id="0" name=""/>
        <dsp:cNvSpPr/>
      </dsp:nvSpPr>
      <dsp:spPr>
        <a:xfrm>
          <a:off x="2120769" y="2216007"/>
          <a:ext cx="1854461" cy="876225"/>
        </a:xfrm>
        <a:prstGeom prst="rect">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vi-VN" sz="1900" b="0" i="0" kern="1200" dirty="0" smtClean="0">
              <a:latin typeface="+mj-lt"/>
            </a:rPr>
            <a:t>1.2. Tiêu chuẩn Ủy viên Ban Chấp hành các cấp</a:t>
          </a:r>
          <a:endParaRPr lang="en-US" sz="1900" b="0" i="0" kern="1200" dirty="0">
            <a:latin typeface="+mj-lt"/>
          </a:endParaRPr>
        </a:p>
      </dsp:txBody>
      <dsp:txXfrm>
        <a:off x="2120769" y="2216007"/>
        <a:ext cx="1854461" cy="876225"/>
      </dsp:txXfrm>
    </dsp:sp>
    <dsp:sp modelId="{B225F8BD-88C4-4291-A520-AB052AD7E697}">
      <dsp:nvSpPr>
        <dsp:cNvPr id="0" name=""/>
        <dsp:cNvSpPr/>
      </dsp:nvSpPr>
      <dsp:spPr>
        <a:xfrm>
          <a:off x="4343245" y="2216007"/>
          <a:ext cx="1752451" cy="876225"/>
        </a:xfrm>
        <a:prstGeom prst="rect">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vi-VN" sz="1900" b="0" i="0" kern="1200" smtClean="0">
              <a:latin typeface="+mj-lt"/>
            </a:rPr>
            <a:t>1.3. Cơ cấu trong Ban Chấp hành Đoàn các cấp </a:t>
          </a:r>
          <a:endParaRPr lang="en-US" sz="1900" b="0" i="0" kern="1200" dirty="0">
            <a:latin typeface="+mj-lt"/>
          </a:endParaRPr>
        </a:p>
      </dsp:txBody>
      <dsp:txXfrm>
        <a:off x="4343245" y="2216007"/>
        <a:ext cx="1752451" cy="8762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6B514-8178-44F4-BC2A-7B722E655AF6}">
      <dsp:nvSpPr>
        <dsp:cNvPr id="0" name=""/>
        <dsp:cNvSpPr/>
      </dsp:nvSpPr>
      <dsp:spPr>
        <a:xfrm>
          <a:off x="0" y="0"/>
          <a:ext cx="8215311" cy="0"/>
        </a:xfrm>
        <a:prstGeom prst="line">
          <a:avLst/>
        </a:prstGeom>
        <a:solidFill>
          <a:schemeClr val="accent1">
            <a:shade val="8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69C9F0-54EC-4272-BFD7-88251E599399}">
      <dsp:nvSpPr>
        <dsp:cNvPr id="0" name=""/>
        <dsp:cNvSpPr/>
      </dsp:nvSpPr>
      <dsp:spPr>
        <a:xfrm>
          <a:off x="0" y="0"/>
          <a:ext cx="1409615" cy="3532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r>
            <a:rPr lang="en-US" sz="1800" b="1" kern="1200" dirty="0" err="1" smtClean="0">
              <a:latin typeface="+mj-lt"/>
            </a:rPr>
            <a:t>Một</a:t>
          </a:r>
          <a:r>
            <a:rPr lang="en-US" sz="1800" b="1" kern="1200" dirty="0" smtClean="0">
              <a:latin typeface="+mj-lt"/>
            </a:rPr>
            <a:t> </a:t>
          </a:r>
          <a:r>
            <a:rPr lang="en-US" sz="1800" b="1" kern="1200" dirty="0" err="1" smtClean="0">
              <a:latin typeface="+mj-lt"/>
            </a:rPr>
            <a:t>số</a:t>
          </a:r>
          <a:r>
            <a:rPr lang="en-US" sz="1800" b="1" kern="1200" dirty="0" smtClean="0">
              <a:latin typeface="+mj-lt"/>
            </a:rPr>
            <a:t> </a:t>
          </a:r>
          <a:r>
            <a:rPr lang="en-US" sz="1800" b="1" kern="1200" dirty="0" err="1" smtClean="0">
              <a:latin typeface="+mj-lt"/>
            </a:rPr>
            <a:t>nội</a:t>
          </a:r>
          <a:r>
            <a:rPr lang="en-US" sz="1800" b="1" kern="1200" dirty="0" smtClean="0">
              <a:latin typeface="+mj-lt"/>
            </a:rPr>
            <a:t> dung </a:t>
          </a:r>
          <a:r>
            <a:rPr lang="en-US" sz="1800" b="1" kern="1200" dirty="0" err="1" smtClean="0">
              <a:latin typeface="+mj-lt"/>
            </a:rPr>
            <a:t>cần</a:t>
          </a:r>
          <a:r>
            <a:rPr lang="en-US" sz="1800" b="1" kern="1200" dirty="0" smtClean="0">
              <a:latin typeface="+mj-lt"/>
            </a:rPr>
            <a:t> </a:t>
          </a:r>
          <a:r>
            <a:rPr lang="en-US" sz="1800" b="1" kern="1200" dirty="0" err="1" smtClean="0">
              <a:latin typeface="+mj-lt"/>
            </a:rPr>
            <a:t>thực</a:t>
          </a:r>
          <a:r>
            <a:rPr lang="en-US" sz="1800" b="1" kern="1200" dirty="0" smtClean="0">
              <a:latin typeface="+mj-lt"/>
            </a:rPr>
            <a:t> </a:t>
          </a:r>
          <a:r>
            <a:rPr lang="en-US" sz="1800" b="1" kern="1200" dirty="0" err="1" smtClean="0">
              <a:latin typeface="+mj-lt"/>
            </a:rPr>
            <a:t>hiện</a:t>
          </a:r>
          <a:r>
            <a:rPr lang="en-US" sz="1800" b="1" kern="1200" dirty="0" smtClean="0">
              <a:latin typeface="+mj-lt"/>
            </a:rPr>
            <a:t> </a:t>
          </a:r>
          <a:r>
            <a:rPr lang="en-US" sz="1800" b="1" kern="1200" dirty="0" err="1" smtClean="0">
              <a:latin typeface="+mj-lt"/>
            </a:rPr>
            <a:t>trong</a:t>
          </a:r>
          <a:r>
            <a:rPr lang="en-US" sz="1800" b="1" kern="1200" dirty="0" smtClean="0">
              <a:latin typeface="+mj-lt"/>
            </a:rPr>
            <a:t> </a:t>
          </a:r>
          <a:r>
            <a:rPr lang="en-US" sz="1800" b="1" kern="1200" dirty="0" err="1" smtClean="0">
              <a:latin typeface="+mj-lt"/>
            </a:rPr>
            <a:t>công</a:t>
          </a:r>
          <a:r>
            <a:rPr lang="en-US" sz="1800" b="1" kern="1200" dirty="0" smtClean="0">
              <a:latin typeface="+mj-lt"/>
            </a:rPr>
            <a:t> </a:t>
          </a:r>
          <a:r>
            <a:rPr lang="en-US" sz="1800" b="1" kern="1200" dirty="0" err="1" smtClean="0">
              <a:latin typeface="+mj-lt"/>
            </a:rPr>
            <a:t>tác</a:t>
          </a:r>
          <a:r>
            <a:rPr lang="en-US" sz="1800" b="1" kern="1200" dirty="0" smtClean="0">
              <a:latin typeface="+mj-lt"/>
            </a:rPr>
            <a:t> </a:t>
          </a:r>
          <a:r>
            <a:rPr lang="en-US" sz="1800" b="1" kern="1200" dirty="0" err="1" smtClean="0">
              <a:latin typeface="+mj-lt"/>
            </a:rPr>
            <a:t>cán</a:t>
          </a:r>
          <a:r>
            <a:rPr lang="en-US" sz="1800" b="1" kern="1200" dirty="0" smtClean="0">
              <a:latin typeface="+mj-lt"/>
            </a:rPr>
            <a:t> </a:t>
          </a:r>
          <a:r>
            <a:rPr lang="en-US" sz="1800" b="1" kern="1200" dirty="0" err="1" smtClean="0">
              <a:latin typeface="+mj-lt"/>
            </a:rPr>
            <a:t>bộ</a:t>
          </a:r>
          <a:r>
            <a:rPr lang="en-US" sz="1800" b="1" kern="1200" dirty="0" smtClean="0">
              <a:latin typeface="+mj-lt"/>
            </a:rPr>
            <a:t>: </a:t>
          </a:r>
          <a:endParaRPr lang="en-US" sz="1800" b="1" kern="1200" dirty="0">
            <a:latin typeface="+mj-lt"/>
          </a:endParaRPr>
        </a:p>
      </dsp:txBody>
      <dsp:txXfrm>
        <a:off x="0" y="0"/>
        <a:ext cx="1409615" cy="3532188"/>
      </dsp:txXfrm>
    </dsp:sp>
    <dsp:sp modelId="{D9644744-4669-4E72-8DD1-0F6589A1F36A}">
      <dsp:nvSpPr>
        <dsp:cNvPr id="0" name=""/>
        <dsp:cNvSpPr/>
      </dsp:nvSpPr>
      <dsp:spPr>
        <a:xfrm>
          <a:off x="1532845" y="40314"/>
          <a:ext cx="6449019" cy="806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dirty="0" smtClean="0"/>
            <a:t>1. T</a:t>
          </a:r>
          <a:r>
            <a:rPr lang="vi-VN" sz="1500" kern="1200" dirty="0" smtClean="0"/>
            <a:t>iến hành rà soát lại đội ngũ cán bộ Đoàn các cấp </a:t>
          </a:r>
          <a:r>
            <a:rPr lang="vi-VN" sz="1500" i="1" kern="1200" dirty="0" smtClean="0"/>
            <a:t>(về số lượng, trình độ chuyên môn, lý luận chính trị, độ tuổi)</a:t>
          </a:r>
          <a:r>
            <a:rPr lang="vi-VN" sz="1500" kern="1200" dirty="0" smtClean="0"/>
            <a:t>. Thực hiện rà soát, bổ sung quy hoạch cán bộ nhiệm kỳ 2017-2022 và nhiệm kỳ 2022-2027</a:t>
          </a:r>
          <a:endParaRPr lang="en-US" sz="1500" kern="1200" dirty="0"/>
        </a:p>
      </dsp:txBody>
      <dsp:txXfrm>
        <a:off x="1532845" y="40314"/>
        <a:ext cx="6449019" cy="806297"/>
      </dsp:txXfrm>
    </dsp:sp>
    <dsp:sp modelId="{213E4F82-0FD2-4D43-A838-C9B51A87BAB9}">
      <dsp:nvSpPr>
        <dsp:cNvPr id="0" name=""/>
        <dsp:cNvSpPr/>
      </dsp:nvSpPr>
      <dsp:spPr>
        <a:xfrm>
          <a:off x="1409615" y="846612"/>
          <a:ext cx="657224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F686BF-4CBB-4BA9-80DE-DE4B05E5CBFD}">
      <dsp:nvSpPr>
        <dsp:cNvPr id="0" name=""/>
        <dsp:cNvSpPr/>
      </dsp:nvSpPr>
      <dsp:spPr>
        <a:xfrm>
          <a:off x="1532845" y="886927"/>
          <a:ext cx="6449019" cy="8062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dirty="0" smtClean="0"/>
            <a:t>2. P</a:t>
          </a:r>
          <a:r>
            <a:rPr lang="vi-VN" sz="1500" kern="1200" dirty="0" smtClean="0"/>
            <a:t>hối hợp với các đơn vị có chức năng về đào tạo</a:t>
          </a:r>
          <a:r>
            <a:rPr lang="en-US" sz="1500" kern="1200" dirty="0" smtClean="0"/>
            <a:t> </a:t>
          </a:r>
          <a:r>
            <a:rPr lang="vi-VN" sz="1500" kern="1200" dirty="0" smtClean="0"/>
            <a:t>về </a:t>
          </a:r>
          <a:r>
            <a:rPr lang="en-US" sz="1500" kern="1200" dirty="0" err="1" smtClean="0"/>
            <a:t>lý</a:t>
          </a:r>
          <a:r>
            <a:rPr lang="en-US" sz="1500" kern="1200" dirty="0" smtClean="0"/>
            <a:t> </a:t>
          </a:r>
          <a:r>
            <a:rPr lang="en-US" sz="1500" kern="1200" dirty="0" err="1" smtClean="0"/>
            <a:t>luận</a:t>
          </a:r>
          <a:r>
            <a:rPr lang="en-US" sz="1500" kern="1200" dirty="0" smtClean="0"/>
            <a:t> </a:t>
          </a:r>
          <a:r>
            <a:rPr lang="vi-VN" sz="1500" kern="1200" dirty="0" smtClean="0"/>
            <a:t>chính trị để mở các lớp bồi dưỡng chính trị cho cán bộ Đoàn, nhất là các nhân sự dự kiến nhiệm kỳ tới mà chưa đảm bảo tiêu chuẩn về lý luận chính trị</a:t>
          </a:r>
          <a:endParaRPr lang="en-US" sz="1500" kern="1200" dirty="0"/>
        </a:p>
      </dsp:txBody>
      <dsp:txXfrm>
        <a:off x="1532845" y="886927"/>
        <a:ext cx="6449019" cy="806297"/>
      </dsp:txXfrm>
    </dsp:sp>
    <dsp:sp modelId="{0F808E05-FF5C-45F7-BB31-7574D302E652}">
      <dsp:nvSpPr>
        <dsp:cNvPr id="0" name=""/>
        <dsp:cNvSpPr/>
      </dsp:nvSpPr>
      <dsp:spPr>
        <a:xfrm>
          <a:off x="1409615" y="1693225"/>
          <a:ext cx="657224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6E5CCF-18D7-4258-BDD4-6A64DE34E844}">
      <dsp:nvSpPr>
        <dsp:cNvPr id="0" name=""/>
        <dsp:cNvSpPr/>
      </dsp:nvSpPr>
      <dsp:spPr>
        <a:xfrm>
          <a:off x="1532845" y="1733540"/>
          <a:ext cx="6449019" cy="17550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dirty="0" smtClean="0"/>
            <a:t>3. T</a:t>
          </a:r>
          <a:r>
            <a:rPr lang="vi-VN" sz="1500" kern="1200" dirty="0" smtClean="0"/>
            <a:t>ham mưu cho cấp ủy cùng cấp quan tâm,</a:t>
          </a:r>
          <a:r>
            <a:rPr lang="nl-NL" sz="1500" kern="1200" dirty="0" smtClean="0"/>
            <a:t> bố trí, điều động, luân chuyển cán bộ trẻ các ngành khác có năng lực, trình độ, phù hợp với công tác Đoàn và phong trào thanh thiếu nhi để đào tạo, bổ sung cho cán bộ Đoàn nhiệm kỳ tới; tổ chức thi tuyển, tuyển dụng cán bộ vào làm việc tại các cơ quan chuyên trách Đoàn các cấp để bổ sung cán bộ cho các cấp bộ Đoàn</a:t>
          </a:r>
          <a:r>
            <a:rPr lang="vi-VN" sz="1500" kern="1200" dirty="0" smtClean="0"/>
            <a:t>; q</a:t>
          </a:r>
          <a:r>
            <a:rPr lang="nl-NL" sz="1500" kern="1200" dirty="0" smtClean="0"/>
            <a:t>uan tâm bố trí đầu ra cho cán bộ Đoàn các cấp không còn đủ tuổi tái cử Ban Chấp hành các cấp nhiệm kỳ 2022-2027 phù hợp với năng lực, sở trường, quá trình rèn luyện, cống hiến của cán bộ Đoàn.</a:t>
          </a:r>
          <a:endParaRPr lang="en-US" sz="1500" kern="1200" dirty="0"/>
        </a:p>
      </dsp:txBody>
      <dsp:txXfrm>
        <a:off x="1532845" y="1733540"/>
        <a:ext cx="6449019" cy="1755076"/>
      </dsp:txXfrm>
    </dsp:sp>
    <dsp:sp modelId="{06C862EA-9777-4158-9DDD-F9DDC9C6054C}">
      <dsp:nvSpPr>
        <dsp:cNvPr id="0" name=""/>
        <dsp:cNvSpPr/>
      </dsp:nvSpPr>
      <dsp:spPr>
        <a:xfrm>
          <a:off x="1409615" y="3488616"/>
          <a:ext cx="6572248"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6B514-8178-44F4-BC2A-7B722E655AF6}">
      <dsp:nvSpPr>
        <dsp:cNvPr id="0" name=""/>
        <dsp:cNvSpPr/>
      </dsp:nvSpPr>
      <dsp:spPr>
        <a:xfrm>
          <a:off x="0" y="0"/>
          <a:ext cx="7843836" cy="0"/>
        </a:xfrm>
        <a:prstGeom prst="line">
          <a:avLst/>
        </a:prstGeom>
        <a:solidFill>
          <a:schemeClr val="accent1">
            <a:shade val="8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69C9F0-54EC-4272-BFD7-88251E599399}">
      <dsp:nvSpPr>
        <dsp:cNvPr id="0" name=""/>
        <dsp:cNvSpPr/>
      </dsp:nvSpPr>
      <dsp:spPr>
        <a:xfrm>
          <a:off x="0" y="0"/>
          <a:ext cx="1617791" cy="35321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endParaRPr lang="en-US" sz="1800" b="1" kern="1200" dirty="0" smtClean="0">
            <a:latin typeface="+mj-lt"/>
          </a:endParaRPr>
        </a:p>
        <a:p>
          <a:pPr lvl="0" algn="just" defTabSz="800100">
            <a:lnSpc>
              <a:spcPct val="90000"/>
            </a:lnSpc>
            <a:spcBef>
              <a:spcPct val="0"/>
            </a:spcBef>
            <a:spcAft>
              <a:spcPct val="35000"/>
            </a:spcAft>
          </a:pPr>
          <a:r>
            <a:rPr lang="en-US" sz="1800" b="1" kern="1200" dirty="0" err="1" smtClean="0">
              <a:latin typeface="+mj-lt"/>
            </a:rPr>
            <a:t>Tiêu</a:t>
          </a:r>
          <a:r>
            <a:rPr lang="en-US" sz="1800" b="1" kern="1200" dirty="0" smtClean="0">
              <a:latin typeface="+mj-lt"/>
            </a:rPr>
            <a:t> </a:t>
          </a:r>
          <a:r>
            <a:rPr lang="en-US" sz="1800" b="1" kern="1200" dirty="0" err="1" smtClean="0">
              <a:latin typeface="+mj-lt"/>
            </a:rPr>
            <a:t>chuẩn</a:t>
          </a:r>
          <a:r>
            <a:rPr lang="en-US" sz="1800" b="1" kern="1200" dirty="0" smtClean="0">
              <a:latin typeface="+mj-lt"/>
            </a:rPr>
            <a:t> </a:t>
          </a:r>
          <a:r>
            <a:rPr lang="en-US" sz="1800" b="1" kern="1200" dirty="0" err="1" smtClean="0">
              <a:latin typeface="+mj-lt"/>
            </a:rPr>
            <a:t>Ủy</a:t>
          </a:r>
          <a:r>
            <a:rPr lang="en-US" sz="1800" b="1" kern="1200" dirty="0" smtClean="0">
              <a:latin typeface="+mj-lt"/>
            </a:rPr>
            <a:t> </a:t>
          </a:r>
          <a:r>
            <a:rPr lang="en-US" sz="1800" b="1" kern="1200" dirty="0" err="1" smtClean="0">
              <a:latin typeface="+mj-lt"/>
            </a:rPr>
            <a:t>viên</a:t>
          </a:r>
          <a:r>
            <a:rPr lang="en-US" sz="1800" b="1" kern="1200" dirty="0" smtClean="0">
              <a:latin typeface="+mj-lt"/>
            </a:rPr>
            <a:t> Ban </a:t>
          </a:r>
          <a:r>
            <a:rPr lang="en-US" sz="1800" b="1" kern="1200" dirty="0" err="1" smtClean="0">
              <a:latin typeface="+mj-lt"/>
            </a:rPr>
            <a:t>Chấp</a:t>
          </a:r>
          <a:r>
            <a:rPr lang="en-US" sz="1800" b="1" kern="1200" dirty="0" smtClean="0">
              <a:latin typeface="+mj-lt"/>
            </a:rPr>
            <a:t> </a:t>
          </a:r>
          <a:r>
            <a:rPr lang="en-US" sz="1800" b="1" kern="1200" dirty="0" err="1" smtClean="0">
              <a:latin typeface="+mj-lt"/>
            </a:rPr>
            <a:t>hành</a:t>
          </a:r>
          <a:r>
            <a:rPr lang="en-US" sz="1800" b="1" kern="1200" dirty="0" smtClean="0">
              <a:latin typeface="+mj-lt"/>
            </a:rPr>
            <a:t> </a:t>
          </a:r>
          <a:r>
            <a:rPr lang="en-US" sz="1800" b="1" kern="1200" dirty="0" err="1" smtClean="0">
              <a:latin typeface="+mj-lt"/>
            </a:rPr>
            <a:t>Đoàn</a:t>
          </a:r>
          <a:r>
            <a:rPr lang="en-US" sz="1800" b="1" kern="1200" dirty="0" smtClean="0">
              <a:latin typeface="+mj-lt"/>
            </a:rPr>
            <a:t> </a:t>
          </a:r>
          <a:r>
            <a:rPr lang="en-US" sz="1800" b="1" kern="1200" dirty="0" err="1" smtClean="0">
              <a:latin typeface="+mj-lt"/>
            </a:rPr>
            <a:t>các</a:t>
          </a:r>
          <a:r>
            <a:rPr lang="en-US" sz="1800" b="1" kern="1200" dirty="0" smtClean="0">
              <a:latin typeface="+mj-lt"/>
            </a:rPr>
            <a:t> </a:t>
          </a:r>
          <a:r>
            <a:rPr lang="en-US" sz="1800" b="1" kern="1200" dirty="0" err="1" smtClean="0">
              <a:latin typeface="+mj-lt"/>
            </a:rPr>
            <a:t>cấp</a:t>
          </a:r>
          <a:r>
            <a:rPr lang="en-US" sz="1800" b="1" kern="1200" dirty="0" smtClean="0">
              <a:latin typeface="+mj-lt"/>
            </a:rPr>
            <a:t> </a:t>
          </a:r>
          <a:r>
            <a:rPr lang="en-US" sz="1800" b="1" kern="1200" dirty="0" err="1" smtClean="0">
              <a:latin typeface="+mj-lt"/>
            </a:rPr>
            <a:t>cần</a:t>
          </a:r>
          <a:r>
            <a:rPr lang="en-US" sz="1800" b="1" kern="1200" dirty="0" smtClean="0">
              <a:latin typeface="+mj-lt"/>
            </a:rPr>
            <a:t> </a:t>
          </a:r>
          <a:r>
            <a:rPr lang="en-US" sz="1800" b="1" kern="1200" dirty="0" err="1" smtClean="0">
              <a:latin typeface="+mj-lt"/>
            </a:rPr>
            <a:t>lưu</a:t>
          </a:r>
          <a:r>
            <a:rPr lang="en-US" sz="1800" b="1" kern="1200" dirty="0" smtClean="0">
              <a:latin typeface="+mj-lt"/>
            </a:rPr>
            <a:t> ý </a:t>
          </a:r>
          <a:r>
            <a:rPr lang="en-US" sz="1800" b="1" kern="1200" dirty="0" err="1" smtClean="0">
              <a:latin typeface="+mj-lt"/>
            </a:rPr>
            <a:t>một</a:t>
          </a:r>
          <a:r>
            <a:rPr lang="en-US" sz="1800" b="1" kern="1200" dirty="0" smtClean="0">
              <a:latin typeface="+mj-lt"/>
            </a:rPr>
            <a:t> </a:t>
          </a:r>
          <a:r>
            <a:rPr lang="en-US" sz="1800" b="1" kern="1200" dirty="0" err="1" smtClean="0">
              <a:latin typeface="+mj-lt"/>
            </a:rPr>
            <a:t>số</a:t>
          </a:r>
          <a:r>
            <a:rPr lang="en-US" sz="1800" b="1" kern="1200" dirty="0" smtClean="0">
              <a:latin typeface="+mj-lt"/>
            </a:rPr>
            <a:t> </a:t>
          </a:r>
          <a:r>
            <a:rPr lang="en-US" sz="1800" b="1" kern="1200" dirty="0" err="1" smtClean="0">
              <a:latin typeface="+mj-lt"/>
            </a:rPr>
            <a:t>điểm</a:t>
          </a:r>
          <a:r>
            <a:rPr lang="en-US" sz="1800" b="1" kern="1200" dirty="0" smtClean="0">
              <a:latin typeface="+mj-lt"/>
            </a:rPr>
            <a:t>: </a:t>
          </a:r>
          <a:endParaRPr lang="en-US" sz="1800" b="1" kern="1200" dirty="0"/>
        </a:p>
      </dsp:txBody>
      <dsp:txXfrm>
        <a:off x="0" y="0"/>
        <a:ext cx="1617791" cy="3532188"/>
      </dsp:txXfrm>
    </dsp:sp>
    <dsp:sp modelId="{D9644744-4669-4E72-8DD1-0F6589A1F36A}">
      <dsp:nvSpPr>
        <dsp:cNvPr id="0" name=""/>
        <dsp:cNvSpPr/>
      </dsp:nvSpPr>
      <dsp:spPr>
        <a:xfrm>
          <a:off x="1734529" y="55190"/>
          <a:ext cx="6109306" cy="1103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dirty="0" smtClean="0"/>
            <a:t>1. </a:t>
          </a:r>
          <a:r>
            <a:rPr lang="vi-VN" sz="1500" kern="1200" dirty="0" smtClean="0"/>
            <a:t>Nhân sự tham gia Ban Chấp hành đoàn các cấp đảm bảo tiêu chuẩn chung theo Quy chế Cán bộ Đoàn TNCS Hồ Chí Minh ban hành kèm theo quyết định số 289 QĐ-TW ngày 08/02/2010 của Ban Bí thư Trung ương Đảng. Trong đó, lưu ý về trình độ chuyên môn, trình độ lý luận chính trị và kinh nghiệm công tác</a:t>
          </a:r>
          <a:endParaRPr lang="en-US" sz="1500" kern="1200" dirty="0"/>
        </a:p>
      </dsp:txBody>
      <dsp:txXfrm>
        <a:off x="1734529" y="55190"/>
        <a:ext cx="6109306" cy="1103808"/>
      </dsp:txXfrm>
    </dsp:sp>
    <dsp:sp modelId="{213E4F82-0FD2-4D43-A838-C9B51A87BAB9}">
      <dsp:nvSpPr>
        <dsp:cNvPr id="0" name=""/>
        <dsp:cNvSpPr/>
      </dsp:nvSpPr>
      <dsp:spPr>
        <a:xfrm>
          <a:off x="1617791" y="1158999"/>
          <a:ext cx="6226044"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F686BF-4CBB-4BA9-80DE-DE4B05E5CBFD}">
      <dsp:nvSpPr>
        <dsp:cNvPr id="0" name=""/>
        <dsp:cNvSpPr/>
      </dsp:nvSpPr>
      <dsp:spPr>
        <a:xfrm>
          <a:off x="1734529" y="1214189"/>
          <a:ext cx="6109306" cy="1103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dirty="0" smtClean="0"/>
            <a:t>2. </a:t>
          </a:r>
          <a:r>
            <a:rPr lang="vi-VN" sz="1500" kern="1200" dirty="0" smtClean="0"/>
            <a:t>Đối với nhân sự tham gia Ban Chấp hành Đoàn các cấp là cán bộ, công chức, viên chức ngoài đảm bảo các tiêu chuẩn chung thì phải đảm bảo các quy định hiện hành về công tác cán bộ của Đảng, Nhà nước và các quy định khác về tiêu chuẩn chức danh theo quy định của địa phương, đơn vị</a:t>
          </a:r>
          <a:endParaRPr lang="en-US" sz="1500" kern="1200" dirty="0"/>
        </a:p>
      </dsp:txBody>
      <dsp:txXfrm>
        <a:off x="1734529" y="1214189"/>
        <a:ext cx="6109306" cy="1103808"/>
      </dsp:txXfrm>
    </dsp:sp>
    <dsp:sp modelId="{0F808E05-FF5C-45F7-BB31-7574D302E652}">
      <dsp:nvSpPr>
        <dsp:cNvPr id="0" name=""/>
        <dsp:cNvSpPr/>
      </dsp:nvSpPr>
      <dsp:spPr>
        <a:xfrm>
          <a:off x="1617791" y="2317998"/>
          <a:ext cx="6226044"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6E5CCF-18D7-4258-BDD4-6A64DE34E844}">
      <dsp:nvSpPr>
        <dsp:cNvPr id="0" name=""/>
        <dsp:cNvSpPr/>
      </dsp:nvSpPr>
      <dsp:spPr>
        <a:xfrm>
          <a:off x="1734529" y="2373188"/>
          <a:ext cx="6109306" cy="1103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just" defTabSz="666750">
            <a:lnSpc>
              <a:spcPct val="90000"/>
            </a:lnSpc>
            <a:spcBef>
              <a:spcPct val="0"/>
            </a:spcBef>
            <a:spcAft>
              <a:spcPct val="35000"/>
            </a:spcAft>
          </a:pPr>
          <a:r>
            <a:rPr lang="en-US" sz="1500" kern="1200" smtClean="0"/>
            <a:t>3. </a:t>
          </a:r>
          <a:r>
            <a:rPr lang="vi-VN" sz="1500" kern="1200" smtClean="0"/>
            <a:t>Đối với cán bộ đoàn trong Quân đội, Công an, Ban Bí thư Trung ương Đoàn phối hợp với Tổng cục Chính trị Quân đội nhân dân Việt Nam, Cục Công tác Đảng và Công tác Chính trị, Bộ Công an hướng dẫn về tiêu chuẩn Ủy viên Ban Chấp hành và theo các quy định về tiêu chuẩn công tác cán bộ của ngành</a:t>
          </a:r>
          <a:endParaRPr lang="en-US" sz="1500" kern="1200" dirty="0"/>
        </a:p>
      </dsp:txBody>
      <dsp:txXfrm>
        <a:off x="1734529" y="2373188"/>
        <a:ext cx="6109306" cy="1103808"/>
      </dsp:txXfrm>
    </dsp:sp>
    <dsp:sp modelId="{06C862EA-9777-4158-9DDD-F9DDC9C6054C}">
      <dsp:nvSpPr>
        <dsp:cNvPr id="0" name=""/>
        <dsp:cNvSpPr/>
      </dsp:nvSpPr>
      <dsp:spPr>
        <a:xfrm>
          <a:off x="1617791" y="3476997"/>
          <a:ext cx="6226044"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0C776-93DD-4F40-A543-24EA0290A740}">
      <dsp:nvSpPr>
        <dsp:cNvPr id="0" name=""/>
        <dsp:cNvSpPr/>
      </dsp:nvSpPr>
      <dsp:spPr>
        <a:xfrm>
          <a:off x="0" y="571"/>
          <a:ext cx="6853107" cy="4603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b="1" i="0" kern="1200" dirty="0" smtClean="0"/>
            <a:t>Xin chủ trương:</a:t>
          </a:r>
          <a:endParaRPr lang="en-US" sz="1600" i="0" kern="1200" dirty="0"/>
        </a:p>
      </dsp:txBody>
      <dsp:txXfrm>
        <a:off x="13483" y="14054"/>
        <a:ext cx="6826141" cy="433365"/>
      </dsp:txXfrm>
    </dsp:sp>
    <dsp:sp modelId="{6DD552BB-4CE6-4D4A-B47B-3F54BAFA805C}">
      <dsp:nvSpPr>
        <dsp:cNvPr id="0" name=""/>
        <dsp:cNvSpPr/>
      </dsp:nvSpPr>
      <dsp:spPr>
        <a:xfrm rot="5255724">
          <a:off x="3331010" y="488594"/>
          <a:ext cx="222884" cy="2415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5400000">
        <a:off x="3368589" y="497949"/>
        <a:ext cx="144920" cy="156019"/>
      </dsp:txXfrm>
    </dsp:sp>
    <dsp:sp modelId="{CC23AAAA-4582-41EE-B9C7-95CACF39DCD6}">
      <dsp:nvSpPr>
        <dsp:cNvPr id="0" name=""/>
        <dsp:cNvSpPr/>
      </dsp:nvSpPr>
      <dsp:spPr>
        <a:xfrm>
          <a:off x="99873" y="757820"/>
          <a:ext cx="6720166" cy="5367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b="1" i="0" kern="1200" dirty="0" smtClean="0"/>
            <a:t>Hướng dẫn, phân bổ nhân sự</a:t>
          </a:r>
          <a:endParaRPr lang="en-US" sz="1600" i="0" kern="1200" dirty="0"/>
        </a:p>
      </dsp:txBody>
      <dsp:txXfrm>
        <a:off x="115594" y="773541"/>
        <a:ext cx="6688724" cy="505300"/>
      </dsp:txXfrm>
    </dsp:sp>
    <dsp:sp modelId="{122E9D07-A7A0-4B88-B9B7-01F6605B764D}">
      <dsp:nvSpPr>
        <dsp:cNvPr id="0" name=""/>
        <dsp:cNvSpPr/>
      </dsp:nvSpPr>
      <dsp:spPr>
        <a:xfrm rot="5400000">
          <a:off x="3359317" y="1307982"/>
          <a:ext cx="201278" cy="2415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3387497" y="1328110"/>
        <a:ext cx="144920" cy="140895"/>
      </dsp:txXfrm>
    </dsp:sp>
    <dsp:sp modelId="{8C1442BA-E919-4497-BDA7-613B6874C105}">
      <dsp:nvSpPr>
        <dsp:cNvPr id="0" name=""/>
        <dsp:cNvSpPr/>
      </dsp:nvSpPr>
      <dsp:spPr>
        <a:xfrm>
          <a:off x="99873" y="1562934"/>
          <a:ext cx="6720166" cy="5367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b="1" i="0" kern="1200" dirty="0" smtClean="0"/>
            <a:t>Tổng hợp danh sách nhân sự giới thiệu tham gia Ban Chấp hành</a:t>
          </a:r>
          <a:endParaRPr lang="en-US" sz="1600" i="0" kern="1200" dirty="0"/>
        </a:p>
      </dsp:txBody>
      <dsp:txXfrm>
        <a:off x="115594" y="1578655"/>
        <a:ext cx="6688724" cy="505300"/>
      </dsp:txXfrm>
    </dsp:sp>
    <dsp:sp modelId="{327F0934-3FA6-4A2A-BACC-5150F598D6DF}">
      <dsp:nvSpPr>
        <dsp:cNvPr id="0" name=""/>
        <dsp:cNvSpPr/>
      </dsp:nvSpPr>
      <dsp:spPr>
        <a:xfrm rot="5278034">
          <a:off x="3373542" y="2113095"/>
          <a:ext cx="201405" cy="2415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3400713" y="2133179"/>
        <a:ext cx="144920" cy="140984"/>
      </dsp:txXfrm>
    </dsp:sp>
    <dsp:sp modelId="{5DB81497-9A86-4101-8832-8BD2BD15AECB}">
      <dsp:nvSpPr>
        <dsp:cNvPr id="0" name=""/>
        <dsp:cNvSpPr/>
      </dsp:nvSpPr>
      <dsp:spPr>
        <a:xfrm>
          <a:off x="114301" y="2368048"/>
          <a:ext cx="6748463" cy="5367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b="1" i="0" kern="1200" dirty="0" smtClean="0"/>
            <a:t>Thực hiện quy trình giới thiệu nhân sự</a:t>
          </a:r>
          <a:endParaRPr lang="en-US" sz="1600" i="0" kern="1200" dirty="0"/>
        </a:p>
      </dsp:txBody>
      <dsp:txXfrm>
        <a:off x="130022" y="2383769"/>
        <a:ext cx="6717021" cy="505300"/>
      </dsp:txXfrm>
    </dsp:sp>
    <dsp:sp modelId="{3487D6CA-9EC1-4A6E-AF6A-3FA0141E918F}">
      <dsp:nvSpPr>
        <dsp:cNvPr id="0" name=""/>
        <dsp:cNvSpPr/>
      </dsp:nvSpPr>
      <dsp:spPr>
        <a:xfrm rot="5526101">
          <a:off x="3383453" y="2904997"/>
          <a:ext cx="181582" cy="2415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3402783" y="2934991"/>
        <a:ext cx="144920" cy="127107"/>
      </dsp:txXfrm>
    </dsp:sp>
    <dsp:sp modelId="{C04814E1-3BE6-4D20-9797-6A7B52379A1B}">
      <dsp:nvSpPr>
        <dsp:cNvPr id="0" name=""/>
        <dsp:cNvSpPr/>
      </dsp:nvSpPr>
      <dsp:spPr>
        <a:xfrm>
          <a:off x="64298" y="3146738"/>
          <a:ext cx="6791317" cy="5367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b="1" i="0" kern="1200" dirty="0" smtClean="0"/>
            <a:t>Báo cáo cấp ủy cùng cấp và Đoàn cấp trên trực tiếp</a:t>
          </a:r>
          <a:endParaRPr lang="en-US" sz="1600" i="0" kern="1200" dirty="0"/>
        </a:p>
      </dsp:txBody>
      <dsp:txXfrm>
        <a:off x="80019" y="3162459"/>
        <a:ext cx="6759875" cy="5053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96200513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51" name="Shape 4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779189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Shape 4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56" name="Shape 4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7244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1950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44831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52682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68131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167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09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32"/>
        <p:cNvGrpSpPr/>
        <p:nvPr/>
      </p:nvGrpSpPr>
      <p:grpSpPr>
        <a:xfrm>
          <a:off x="0" y="0"/>
          <a:ext cx="0" cy="0"/>
          <a:chOff x="0" y="0"/>
          <a:chExt cx="0" cy="0"/>
        </a:xfrm>
      </p:grpSpPr>
      <p:sp>
        <p:nvSpPr>
          <p:cNvPr id="33" name="Shape 33"/>
          <p:cNvSpPr/>
          <p:nvPr/>
        </p:nvSpPr>
        <p:spPr>
          <a:xfrm>
            <a:off x="-26775" y="2008375"/>
            <a:ext cx="9210650" cy="3172625"/>
          </a:xfrm>
          <a:custGeom>
            <a:avLst/>
            <a:gdLst/>
            <a:ahLst/>
            <a:cxnLst/>
            <a:rect l="0" t="0" r="0" b="0"/>
            <a:pathLst>
              <a:path w="368426" h="126905" extrusionOk="0">
                <a:moveTo>
                  <a:pt x="309" y="263"/>
                </a:moveTo>
                <a:lnTo>
                  <a:pt x="16502" y="11294"/>
                </a:lnTo>
                <a:lnTo>
                  <a:pt x="31551" y="5122"/>
                </a:lnTo>
                <a:lnTo>
                  <a:pt x="62412" y="4991"/>
                </a:lnTo>
                <a:lnTo>
                  <a:pt x="77652" y="0"/>
                </a:lnTo>
                <a:lnTo>
                  <a:pt x="92892" y="13527"/>
                </a:lnTo>
                <a:lnTo>
                  <a:pt x="107942" y="21276"/>
                </a:lnTo>
                <a:lnTo>
                  <a:pt x="122991" y="21145"/>
                </a:lnTo>
                <a:lnTo>
                  <a:pt x="138993" y="10375"/>
                </a:lnTo>
                <a:lnTo>
                  <a:pt x="154043" y="7880"/>
                </a:lnTo>
                <a:lnTo>
                  <a:pt x="168711" y="2349"/>
                </a:lnTo>
                <a:lnTo>
                  <a:pt x="184332" y="14841"/>
                </a:lnTo>
                <a:lnTo>
                  <a:pt x="199572" y="15274"/>
                </a:lnTo>
                <a:lnTo>
                  <a:pt x="214622" y="25085"/>
                </a:lnTo>
                <a:lnTo>
                  <a:pt x="230052" y="25085"/>
                </a:lnTo>
                <a:lnTo>
                  <a:pt x="246054" y="20094"/>
                </a:lnTo>
                <a:lnTo>
                  <a:pt x="261104" y="20094"/>
                </a:lnTo>
                <a:lnTo>
                  <a:pt x="275391" y="11426"/>
                </a:lnTo>
                <a:lnTo>
                  <a:pt x="291584" y="16810"/>
                </a:lnTo>
                <a:lnTo>
                  <a:pt x="305871" y="8143"/>
                </a:lnTo>
                <a:lnTo>
                  <a:pt x="336732" y="8012"/>
                </a:lnTo>
                <a:lnTo>
                  <a:pt x="351782" y="11294"/>
                </a:lnTo>
                <a:lnTo>
                  <a:pt x="367593" y="2758"/>
                </a:lnTo>
                <a:lnTo>
                  <a:pt x="368426" y="126905"/>
                </a:lnTo>
                <a:lnTo>
                  <a:pt x="0" y="126369"/>
                </a:lnTo>
                <a:close/>
              </a:path>
            </a:pathLst>
          </a:custGeom>
          <a:solidFill>
            <a:srgbClr val="AFF000">
              <a:alpha val="81920"/>
            </a:srgbClr>
          </a:solidFill>
          <a:ln>
            <a:noFill/>
          </a:ln>
        </p:spPr>
      </p:sp>
      <p:sp>
        <p:nvSpPr>
          <p:cNvPr id="34" name="Shape 34"/>
          <p:cNvSpPr/>
          <p:nvPr/>
        </p:nvSpPr>
        <p:spPr>
          <a:xfrm>
            <a:off x="-26775" y="2139700"/>
            <a:ext cx="9210650" cy="3041300"/>
          </a:xfrm>
          <a:custGeom>
            <a:avLst/>
            <a:gdLst/>
            <a:ahLst/>
            <a:cxnLst/>
            <a:rect l="0" t="0" r="0" b="0"/>
            <a:pathLst>
              <a:path w="368426" h="121652" extrusionOk="0">
                <a:moveTo>
                  <a:pt x="309" y="5516"/>
                </a:moveTo>
                <a:lnTo>
                  <a:pt x="16692" y="11214"/>
                </a:lnTo>
                <a:lnTo>
                  <a:pt x="47172" y="11214"/>
                </a:lnTo>
                <a:lnTo>
                  <a:pt x="62412" y="6843"/>
                </a:lnTo>
                <a:lnTo>
                  <a:pt x="77652" y="16156"/>
                </a:lnTo>
                <a:lnTo>
                  <a:pt x="92892" y="16156"/>
                </a:lnTo>
                <a:lnTo>
                  <a:pt x="107370" y="11214"/>
                </a:lnTo>
                <a:lnTo>
                  <a:pt x="122610" y="8173"/>
                </a:lnTo>
                <a:lnTo>
                  <a:pt x="138612" y="8173"/>
                </a:lnTo>
                <a:lnTo>
                  <a:pt x="153852" y="10834"/>
                </a:lnTo>
                <a:lnTo>
                  <a:pt x="168711" y="7603"/>
                </a:lnTo>
                <a:lnTo>
                  <a:pt x="183951" y="12734"/>
                </a:lnTo>
                <a:lnTo>
                  <a:pt x="199572" y="20527"/>
                </a:lnTo>
                <a:lnTo>
                  <a:pt x="214050" y="15205"/>
                </a:lnTo>
                <a:lnTo>
                  <a:pt x="229671" y="15205"/>
                </a:lnTo>
                <a:lnTo>
                  <a:pt x="245292" y="5892"/>
                </a:lnTo>
                <a:lnTo>
                  <a:pt x="260532" y="11214"/>
                </a:lnTo>
                <a:lnTo>
                  <a:pt x="275772" y="11214"/>
                </a:lnTo>
                <a:lnTo>
                  <a:pt x="291012" y="6843"/>
                </a:lnTo>
                <a:lnTo>
                  <a:pt x="321492" y="6843"/>
                </a:lnTo>
                <a:lnTo>
                  <a:pt x="336732" y="15966"/>
                </a:lnTo>
                <a:lnTo>
                  <a:pt x="351210" y="12734"/>
                </a:lnTo>
                <a:lnTo>
                  <a:pt x="367593" y="0"/>
                </a:lnTo>
                <a:lnTo>
                  <a:pt x="368426" y="121652"/>
                </a:lnTo>
                <a:lnTo>
                  <a:pt x="0" y="121652"/>
                </a:lnTo>
                <a:close/>
              </a:path>
            </a:pathLst>
          </a:custGeom>
          <a:solidFill>
            <a:srgbClr val="00CEF6">
              <a:alpha val="73460"/>
            </a:srgbClr>
          </a:solidFill>
          <a:ln>
            <a:noFill/>
          </a:ln>
        </p:spPr>
      </p:sp>
      <p:sp>
        <p:nvSpPr>
          <p:cNvPr id="35" name="Shape 35"/>
          <p:cNvSpPr/>
          <p:nvPr/>
        </p:nvSpPr>
        <p:spPr>
          <a:xfrm rot="8100000">
            <a:off x="1847980" y="1814568"/>
            <a:ext cx="122612" cy="122612"/>
          </a:xfrm>
          <a:prstGeom prst="teardrop">
            <a:avLst>
              <a:gd name="adj" fmla="val 100000"/>
            </a:avLst>
          </a:prstGeom>
          <a:solidFill>
            <a:srgbClr val="AFF000"/>
          </a:solid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rot="8100000">
            <a:off x="6038980" y="2098418"/>
            <a:ext cx="122612" cy="122612"/>
          </a:xfrm>
          <a:prstGeom prst="teardrop">
            <a:avLst>
              <a:gd name="adj" fmla="val 100000"/>
            </a:avLst>
          </a:prstGeom>
          <a:noFill/>
          <a:ln w="28575" cap="flat" cmpd="sng">
            <a:solidFill>
              <a:srgbClr val="00CEF6"/>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7" name="Shape 37"/>
          <p:cNvSpPr/>
          <p:nvPr/>
        </p:nvSpPr>
        <p:spPr>
          <a:xfrm rot="8100000">
            <a:off x="7181980" y="2131768"/>
            <a:ext cx="122612" cy="122612"/>
          </a:xfrm>
          <a:prstGeom prst="teardrop">
            <a:avLst>
              <a:gd name="adj" fmla="val 100000"/>
            </a:avLst>
          </a:prstGeom>
          <a:solidFill>
            <a:srgbClr val="00CEF6"/>
          </a:solidFill>
          <a:ln>
            <a:noFill/>
          </a:ln>
        </p:spPr>
        <p:txBody>
          <a:bodyPr lIns="91425" tIns="91425" rIns="91425" bIns="91425" anchor="ctr" anchorCtr="0">
            <a:noAutofit/>
          </a:bodyPr>
          <a:lstStyle/>
          <a:p>
            <a:pPr lvl="0">
              <a:spcBef>
                <a:spcPts val="0"/>
              </a:spcBef>
              <a:buNone/>
            </a:pPr>
            <a:endParaRPr/>
          </a:p>
        </p:txBody>
      </p:sp>
      <p:grpSp>
        <p:nvGrpSpPr>
          <p:cNvPr id="38" name="Shape 38"/>
          <p:cNvGrpSpPr/>
          <p:nvPr/>
        </p:nvGrpSpPr>
        <p:grpSpPr>
          <a:xfrm>
            <a:off x="-9525" y="2024075"/>
            <a:ext cx="9167825" cy="595300"/>
            <a:chOff x="-9525" y="4462475"/>
            <a:chExt cx="9167825" cy="595300"/>
          </a:xfrm>
        </p:grpSpPr>
        <p:sp>
          <p:nvSpPr>
            <p:cNvPr id="39" name="Shape 39"/>
            <p:cNvSpPr/>
            <p:nvPr/>
          </p:nvSpPr>
          <p:spPr>
            <a:xfrm>
              <a:off x="-9525" y="4581525"/>
              <a:ext cx="4205300" cy="476250"/>
            </a:xfrm>
            <a:custGeom>
              <a:avLst/>
              <a:gdLst/>
              <a:ahLst/>
              <a:cxnLst/>
              <a:rect l="0" t="0" r="0" b="0"/>
              <a:pathLst>
                <a:path w="168212" h="19050" extrusionOk="0">
                  <a:moveTo>
                    <a:pt x="0" y="1715"/>
                  </a:moveTo>
                  <a:lnTo>
                    <a:pt x="15812" y="16574"/>
                  </a:lnTo>
                  <a:lnTo>
                    <a:pt x="31052" y="16574"/>
                  </a:lnTo>
                  <a:lnTo>
                    <a:pt x="46292" y="14097"/>
                  </a:lnTo>
                  <a:lnTo>
                    <a:pt x="61532" y="19050"/>
                  </a:lnTo>
                  <a:lnTo>
                    <a:pt x="76581" y="11240"/>
                  </a:lnTo>
                  <a:lnTo>
                    <a:pt x="92012" y="11240"/>
                  </a:lnTo>
                  <a:lnTo>
                    <a:pt x="106871" y="0"/>
                  </a:lnTo>
                  <a:lnTo>
                    <a:pt x="122111" y="2667"/>
                  </a:lnTo>
                  <a:lnTo>
                    <a:pt x="137541" y="2667"/>
                  </a:lnTo>
                  <a:lnTo>
                    <a:pt x="152972" y="16002"/>
                  </a:lnTo>
                  <a:lnTo>
                    <a:pt x="168212" y="16002"/>
                  </a:lnTo>
                </a:path>
              </a:pathLst>
            </a:custGeom>
            <a:noFill/>
            <a:ln w="9525" cap="flat" cmpd="sng">
              <a:solidFill>
                <a:srgbClr val="3C78D8"/>
              </a:solidFill>
              <a:prstDash val="solid"/>
              <a:round/>
              <a:headEnd type="none" w="lg" len="lg"/>
              <a:tailEnd type="none" w="lg" len="lg"/>
            </a:ln>
          </p:spPr>
        </p:sp>
        <p:sp>
          <p:nvSpPr>
            <p:cNvPr id="40" name="Shape 40"/>
            <p:cNvSpPr/>
            <p:nvPr/>
          </p:nvSpPr>
          <p:spPr>
            <a:xfrm>
              <a:off x="4195775" y="4462475"/>
              <a:ext cx="3424225" cy="590550"/>
            </a:xfrm>
            <a:custGeom>
              <a:avLst/>
              <a:gdLst/>
              <a:ahLst/>
              <a:cxnLst/>
              <a:rect l="0" t="0" r="0" b="0"/>
              <a:pathLst>
                <a:path w="136969" h="23622" extrusionOk="0">
                  <a:moveTo>
                    <a:pt x="0" y="20955"/>
                  </a:moveTo>
                  <a:lnTo>
                    <a:pt x="15049" y="9144"/>
                  </a:lnTo>
                  <a:lnTo>
                    <a:pt x="30480" y="4381"/>
                  </a:lnTo>
                  <a:lnTo>
                    <a:pt x="45720" y="13716"/>
                  </a:lnTo>
                  <a:lnTo>
                    <a:pt x="60769" y="13716"/>
                  </a:lnTo>
                  <a:lnTo>
                    <a:pt x="76009" y="16573"/>
                  </a:lnTo>
                  <a:lnTo>
                    <a:pt x="91249" y="11811"/>
                  </a:lnTo>
                  <a:lnTo>
                    <a:pt x="106680" y="23622"/>
                  </a:lnTo>
                  <a:lnTo>
                    <a:pt x="122110" y="23622"/>
                  </a:lnTo>
                  <a:lnTo>
                    <a:pt x="136969" y="0"/>
                  </a:lnTo>
                </a:path>
              </a:pathLst>
            </a:custGeom>
            <a:noFill/>
            <a:ln w="9525" cap="flat" cmpd="sng">
              <a:solidFill>
                <a:srgbClr val="3C78D8"/>
              </a:solidFill>
              <a:prstDash val="solid"/>
              <a:round/>
              <a:headEnd type="none" w="lg" len="lg"/>
              <a:tailEnd type="none" w="lg" len="lg"/>
            </a:ln>
          </p:spPr>
        </p:sp>
        <p:sp>
          <p:nvSpPr>
            <p:cNvPr id="41" name="Shape 41"/>
            <p:cNvSpPr/>
            <p:nvPr/>
          </p:nvSpPr>
          <p:spPr>
            <a:xfrm>
              <a:off x="7624775" y="4472000"/>
              <a:ext cx="1533525" cy="414325"/>
            </a:xfrm>
            <a:custGeom>
              <a:avLst/>
              <a:gdLst/>
              <a:ahLst/>
              <a:cxnLst/>
              <a:rect l="0" t="0" r="0" b="0"/>
              <a:pathLst>
                <a:path w="61341" h="16573" extrusionOk="0">
                  <a:moveTo>
                    <a:pt x="0" y="0"/>
                  </a:moveTo>
                  <a:lnTo>
                    <a:pt x="15049" y="4762"/>
                  </a:lnTo>
                  <a:lnTo>
                    <a:pt x="30670" y="4762"/>
                  </a:lnTo>
                  <a:lnTo>
                    <a:pt x="45910" y="4762"/>
                  </a:lnTo>
                  <a:lnTo>
                    <a:pt x="61341" y="16573"/>
                  </a:lnTo>
                </a:path>
              </a:pathLst>
            </a:custGeom>
            <a:noFill/>
            <a:ln w="9525" cap="flat" cmpd="sng">
              <a:solidFill>
                <a:srgbClr val="3C78D8"/>
              </a:solidFill>
              <a:prstDash val="solid"/>
              <a:round/>
              <a:headEnd type="none" w="lg" len="lg"/>
              <a:tailEnd type="none" w="lg" len="lg"/>
            </a:ln>
          </p:spPr>
        </p:sp>
      </p:grpSp>
      <p:grpSp>
        <p:nvGrpSpPr>
          <p:cNvPr id="42" name="Shape 42"/>
          <p:cNvGrpSpPr/>
          <p:nvPr/>
        </p:nvGrpSpPr>
        <p:grpSpPr>
          <a:xfrm>
            <a:off x="-42837" y="2005087"/>
            <a:ext cx="9229574" cy="642787"/>
            <a:chOff x="-42837" y="4443487"/>
            <a:chExt cx="9229574" cy="642787"/>
          </a:xfrm>
        </p:grpSpPr>
        <p:sp>
          <p:nvSpPr>
            <p:cNvPr id="43" name="Shape 43"/>
            <p:cNvSpPr/>
            <p:nvPr/>
          </p:nvSpPr>
          <p:spPr>
            <a:xfrm>
              <a:off x="1114450" y="49006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4" name="Shape 44"/>
            <p:cNvSpPr/>
            <p:nvPr/>
          </p:nvSpPr>
          <p:spPr>
            <a:xfrm>
              <a:off x="1495450" y="502927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5" name="Shape 45"/>
            <p:cNvSpPr/>
            <p:nvPr/>
          </p:nvSpPr>
          <p:spPr>
            <a:xfrm>
              <a:off x="733450" y="49721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6" name="Shape 46"/>
            <p:cNvSpPr/>
            <p:nvPr/>
          </p:nvSpPr>
          <p:spPr>
            <a:xfrm>
              <a:off x="352450" y="49626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a:off x="-42837" y="46054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8" name="Shape 48"/>
            <p:cNvSpPr/>
            <p:nvPr/>
          </p:nvSpPr>
          <p:spPr>
            <a:xfrm>
              <a:off x="1876450" y="48340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9" name="Shape 49"/>
            <p:cNvSpPr/>
            <p:nvPr/>
          </p:nvSpPr>
          <p:spPr>
            <a:xfrm>
              <a:off x="2257450" y="48292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0" name="Shape 50"/>
            <p:cNvSpPr/>
            <p:nvPr/>
          </p:nvSpPr>
          <p:spPr>
            <a:xfrm>
              <a:off x="2638450" y="454826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1" name="Shape 51"/>
            <p:cNvSpPr/>
            <p:nvPr/>
          </p:nvSpPr>
          <p:spPr>
            <a:xfrm>
              <a:off x="3019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2" name="Shape 52"/>
            <p:cNvSpPr/>
            <p:nvPr/>
          </p:nvSpPr>
          <p:spPr>
            <a:xfrm>
              <a:off x="3400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a:off x="3781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a:off x="4162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a:off x="4543450" y="46673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a:off x="4924450" y="45435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5305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8" name="Shape 58"/>
            <p:cNvSpPr/>
            <p:nvPr/>
          </p:nvSpPr>
          <p:spPr>
            <a:xfrm>
              <a:off x="5686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9" name="Shape 59"/>
            <p:cNvSpPr/>
            <p:nvPr/>
          </p:nvSpPr>
          <p:spPr>
            <a:xfrm>
              <a:off x="6067450" y="48483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a:off x="6448450" y="47292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a:off x="6829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2" name="Shape 62"/>
            <p:cNvSpPr/>
            <p:nvPr/>
          </p:nvSpPr>
          <p:spPr>
            <a:xfrm>
              <a:off x="7210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3" name="Shape 63"/>
            <p:cNvSpPr/>
            <p:nvPr/>
          </p:nvSpPr>
          <p:spPr>
            <a:xfrm>
              <a:off x="7591450" y="44434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4" name="Shape 64"/>
            <p:cNvSpPr/>
            <p:nvPr/>
          </p:nvSpPr>
          <p:spPr>
            <a:xfrm>
              <a:off x="7972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5" name="Shape 65"/>
            <p:cNvSpPr/>
            <p:nvPr/>
          </p:nvSpPr>
          <p:spPr>
            <a:xfrm>
              <a:off x="8353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6" name="Shape 66"/>
            <p:cNvSpPr/>
            <p:nvPr/>
          </p:nvSpPr>
          <p:spPr>
            <a:xfrm>
              <a:off x="8734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7" name="Shape 67"/>
            <p:cNvSpPr/>
            <p:nvPr/>
          </p:nvSpPr>
          <p:spPr>
            <a:xfrm>
              <a:off x="9129737" y="48673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grpSp>
      <p:sp>
        <p:nvSpPr>
          <p:cNvPr id="68" name="Shape 68"/>
          <p:cNvSpPr/>
          <p:nvPr/>
        </p:nvSpPr>
        <p:spPr>
          <a:xfrm>
            <a:off x="2990700" y="214780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 name="Shape 69"/>
          <p:cNvSpPr/>
          <p:nvPr/>
        </p:nvSpPr>
        <p:spPr>
          <a:xfrm>
            <a:off x="1085700" y="243355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 name="Shape 70"/>
          <p:cNvSpPr/>
          <p:nvPr/>
        </p:nvSpPr>
        <p:spPr>
          <a:xfrm>
            <a:off x="4895700" y="2077631"/>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1" name="Shape 71"/>
          <p:cNvSpPr/>
          <p:nvPr/>
        </p:nvSpPr>
        <p:spPr>
          <a:xfrm rot="8100000">
            <a:off x="8699949" y="1890768"/>
            <a:ext cx="122612" cy="122612"/>
          </a:xfrm>
          <a:prstGeom prst="teardrop">
            <a:avLst>
              <a:gd name="adj" fmla="val 100000"/>
            </a:avLst>
          </a:prstGeom>
          <a:noFill/>
          <a:ln w="28575" cap="flat" cmpd="sng">
            <a:solidFill>
              <a:srgbClr val="AFF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2" name="Shape 72"/>
          <p:cNvSpPr txBox="1">
            <a:spLocks noGrp="1"/>
          </p:cNvSpPr>
          <p:nvPr>
            <p:ph type="ctrTitle"/>
          </p:nvPr>
        </p:nvSpPr>
        <p:spPr>
          <a:xfrm>
            <a:off x="2847975" y="3363425"/>
            <a:ext cx="5610300" cy="1159799"/>
          </a:xfrm>
          <a:prstGeom prst="rect">
            <a:avLst/>
          </a:prstGeom>
        </p:spPr>
        <p:txBody>
          <a:bodyPr lIns="91425" tIns="91425" rIns="91425" bIns="91425" anchor="ctr" anchorCtr="0"/>
          <a:lstStyle>
            <a:lvl1pPr lvl="0" algn="r">
              <a:spcBef>
                <a:spcPts val="0"/>
              </a:spcBef>
              <a:buClr>
                <a:srgbClr val="FFFFFF"/>
              </a:buClr>
              <a:buSzPct val="100000"/>
              <a:defRPr sz="4800">
                <a:solidFill>
                  <a:srgbClr val="FFFFFF"/>
                </a:solidFill>
              </a:defRPr>
            </a:lvl1pPr>
            <a:lvl2pPr lvl="1" algn="r">
              <a:spcBef>
                <a:spcPts val="0"/>
              </a:spcBef>
              <a:buClr>
                <a:srgbClr val="FFFFFF"/>
              </a:buClr>
              <a:buSzPct val="100000"/>
              <a:defRPr sz="4800">
                <a:solidFill>
                  <a:srgbClr val="FFFFFF"/>
                </a:solidFill>
              </a:defRPr>
            </a:lvl2pPr>
            <a:lvl3pPr lvl="2" algn="r">
              <a:spcBef>
                <a:spcPts val="0"/>
              </a:spcBef>
              <a:buClr>
                <a:srgbClr val="FFFFFF"/>
              </a:buClr>
              <a:buSzPct val="100000"/>
              <a:defRPr sz="4800">
                <a:solidFill>
                  <a:srgbClr val="FFFFFF"/>
                </a:solidFill>
              </a:defRPr>
            </a:lvl3pPr>
            <a:lvl4pPr lvl="3" algn="r">
              <a:spcBef>
                <a:spcPts val="0"/>
              </a:spcBef>
              <a:buClr>
                <a:srgbClr val="FFFFFF"/>
              </a:buClr>
              <a:buSzPct val="100000"/>
              <a:defRPr sz="4800">
                <a:solidFill>
                  <a:srgbClr val="FFFFFF"/>
                </a:solidFill>
              </a:defRPr>
            </a:lvl4pPr>
            <a:lvl5pPr lvl="4" algn="r">
              <a:spcBef>
                <a:spcPts val="0"/>
              </a:spcBef>
              <a:buClr>
                <a:srgbClr val="FFFFFF"/>
              </a:buClr>
              <a:buSzPct val="100000"/>
              <a:defRPr sz="4800">
                <a:solidFill>
                  <a:srgbClr val="FFFFFF"/>
                </a:solidFill>
              </a:defRPr>
            </a:lvl5pPr>
            <a:lvl6pPr lvl="5" algn="r">
              <a:spcBef>
                <a:spcPts val="0"/>
              </a:spcBef>
              <a:buClr>
                <a:srgbClr val="FFFFFF"/>
              </a:buClr>
              <a:buSzPct val="100000"/>
              <a:defRPr sz="4800">
                <a:solidFill>
                  <a:srgbClr val="FFFFFF"/>
                </a:solidFill>
              </a:defRPr>
            </a:lvl6pPr>
            <a:lvl7pPr lvl="6" algn="r">
              <a:spcBef>
                <a:spcPts val="0"/>
              </a:spcBef>
              <a:buClr>
                <a:srgbClr val="FFFFFF"/>
              </a:buClr>
              <a:buSzPct val="100000"/>
              <a:defRPr sz="4800">
                <a:solidFill>
                  <a:srgbClr val="FFFFFF"/>
                </a:solidFill>
              </a:defRPr>
            </a:lvl7pPr>
            <a:lvl8pPr lvl="7" algn="r">
              <a:spcBef>
                <a:spcPts val="0"/>
              </a:spcBef>
              <a:buClr>
                <a:srgbClr val="FFFFFF"/>
              </a:buClr>
              <a:buSzPct val="100000"/>
              <a:defRPr sz="4800">
                <a:solidFill>
                  <a:srgbClr val="FFFFFF"/>
                </a:solidFill>
              </a:defRPr>
            </a:lvl8pPr>
            <a:lvl9pPr lvl="8" algn="r">
              <a:spcBef>
                <a:spcPts val="0"/>
              </a:spcBef>
              <a:buClr>
                <a:srgbClr val="FFFFFF"/>
              </a:buClr>
              <a:buSzPct val="100000"/>
              <a:defRPr sz="48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1047750" y="634125"/>
            <a:ext cx="6996600" cy="7158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1" name="Shape 201"/>
          <p:cNvSpPr txBox="1">
            <a:spLocks noGrp="1"/>
          </p:cNvSpPr>
          <p:nvPr>
            <p:ph type="body" idx="1"/>
          </p:nvPr>
        </p:nvSpPr>
        <p:spPr>
          <a:xfrm>
            <a:off x="1131500" y="1552950"/>
            <a:ext cx="3339899" cy="2665799"/>
          </a:xfrm>
          <a:prstGeom prst="rect">
            <a:avLst/>
          </a:prstGeom>
        </p:spPr>
        <p:txBody>
          <a:bodyPr lIns="91425" tIns="91425" rIns="91425" bIns="91425" anchor="t" anchorCtr="0"/>
          <a:lstStyle>
            <a:lvl1pPr lvl="0">
              <a:spcBef>
                <a:spcPts val="0"/>
              </a:spcBef>
              <a:buSzPct val="100000"/>
              <a:defRPr sz="18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2" name="Shape 202"/>
          <p:cNvSpPr txBox="1">
            <a:spLocks noGrp="1"/>
          </p:cNvSpPr>
          <p:nvPr>
            <p:ph type="body" idx="2"/>
          </p:nvPr>
        </p:nvSpPr>
        <p:spPr>
          <a:xfrm>
            <a:off x="4672562" y="1552950"/>
            <a:ext cx="3339899" cy="2665799"/>
          </a:xfrm>
          <a:prstGeom prst="rect">
            <a:avLst/>
          </a:prstGeom>
        </p:spPr>
        <p:txBody>
          <a:bodyPr lIns="91425" tIns="91425" rIns="91425" bIns="91425" anchor="t" anchorCtr="0"/>
          <a:lstStyle>
            <a:lvl1pPr lvl="0">
              <a:spcBef>
                <a:spcPts val="0"/>
              </a:spcBef>
              <a:buSzPct val="100000"/>
              <a:defRPr sz="18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3" name="Shape 203"/>
          <p:cNvSpPr/>
          <p:nvPr/>
        </p:nvSpPr>
        <p:spPr>
          <a:xfrm>
            <a:off x="-28575" y="4446775"/>
            <a:ext cx="9191625" cy="712477"/>
          </a:xfrm>
          <a:custGeom>
            <a:avLst/>
            <a:gdLst/>
            <a:ahLst/>
            <a:cxnLst/>
            <a:rect l="0" t="0" r="0" b="0"/>
            <a:pathLst>
              <a:path w="367665" h="41339" extrusionOk="0">
                <a:moveTo>
                  <a:pt x="381" y="381"/>
                </a:moveTo>
                <a:lnTo>
                  <a:pt x="16574" y="16383"/>
                </a:lnTo>
                <a:lnTo>
                  <a:pt x="31623" y="7430"/>
                </a:lnTo>
                <a:lnTo>
                  <a:pt x="62484" y="7239"/>
                </a:lnTo>
                <a:lnTo>
                  <a:pt x="77724" y="0"/>
                </a:lnTo>
                <a:lnTo>
                  <a:pt x="92964" y="19622"/>
                </a:lnTo>
                <a:lnTo>
                  <a:pt x="108014" y="30861"/>
                </a:lnTo>
                <a:lnTo>
                  <a:pt x="123063" y="30671"/>
                </a:lnTo>
                <a:lnTo>
                  <a:pt x="139065" y="15050"/>
                </a:lnTo>
                <a:lnTo>
                  <a:pt x="154115" y="11430"/>
                </a:lnTo>
                <a:lnTo>
                  <a:pt x="168783" y="3408"/>
                </a:lnTo>
                <a:lnTo>
                  <a:pt x="184404" y="21527"/>
                </a:lnTo>
                <a:lnTo>
                  <a:pt x="199644" y="22155"/>
                </a:lnTo>
                <a:lnTo>
                  <a:pt x="214694" y="36386"/>
                </a:lnTo>
                <a:lnTo>
                  <a:pt x="230124" y="36386"/>
                </a:lnTo>
                <a:lnTo>
                  <a:pt x="246126" y="29147"/>
                </a:lnTo>
                <a:lnTo>
                  <a:pt x="261176" y="29147"/>
                </a:lnTo>
                <a:lnTo>
                  <a:pt x="275463" y="16574"/>
                </a:lnTo>
                <a:lnTo>
                  <a:pt x="291656" y="24384"/>
                </a:lnTo>
                <a:lnTo>
                  <a:pt x="305943" y="11811"/>
                </a:lnTo>
                <a:lnTo>
                  <a:pt x="336804" y="11621"/>
                </a:lnTo>
                <a:lnTo>
                  <a:pt x="351854" y="16383"/>
                </a:lnTo>
                <a:lnTo>
                  <a:pt x="367665" y="4001"/>
                </a:lnTo>
                <a:lnTo>
                  <a:pt x="367284" y="41339"/>
                </a:lnTo>
                <a:lnTo>
                  <a:pt x="0" y="41339"/>
                </a:lnTo>
                <a:close/>
              </a:path>
            </a:pathLst>
          </a:custGeom>
          <a:solidFill>
            <a:srgbClr val="AFF000">
              <a:alpha val="81920"/>
            </a:srgbClr>
          </a:solidFill>
          <a:ln>
            <a:noFill/>
          </a:ln>
        </p:spPr>
      </p:sp>
      <p:sp>
        <p:nvSpPr>
          <p:cNvPr id="204" name="Shape 204"/>
          <p:cNvSpPr/>
          <p:nvPr/>
        </p:nvSpPr>
        <p:spPr>
          <a:xfrm>
            <a:off x="-28575" y="4578111"/>
            <a:ext cx="9191625" cy="584438"/>
          </a:xfrm>
          <a:custGeom>
            <a:avLst/>
            <a:gdLst/>
            <a:ahLst/>
            <a:cxnLst/>
            <a:rect l="0" t="0" r="0" b="0"/>
            <a:pathLst>
              <a:path w="367665" h="33910" extrusionOk="0">
                <a:moveTo>
                  <a:pt x="381" y="8001"/>
                </a:moveTo>
                <a:lnTo>
                  <a:pt x="16764" y="16266"/>
                </a:lnTo>
                <a:lnTo>
                  <a:pt x="47244" y="16266"/>
                </a:lnTo>
                <a:lnTo>
                  <a:pt x="62484" y="9925"/>
                </a:lnTo>
                <a:lnTo>
                  <a:pt x="77724" y="23434"/>
                </a:lnTo>
                <a:lnTo>
                  <a:pt x="92964" y="23434"/>
                </a:lnTo>
                <a:lnTo>
                  <a:pt x="107442" y="16266"/>
                </a:lnTo>
                <a:lnTo>
                  <a:pt x="122682" y="11855"/>
                </a:lnTo>
                <a:lnTo>
                  <a:pt x="138684" y="11855"/>
                </a:lnTo>
                <a:lnTo>
                  <a:pt x="153924" y="15714"/>
                </a:lnTo>
                <a:lnTo>
                  <a:pt x="168783" y="11028"/>
                </a:lnTo>
                <a:lnTo>
                  <a:pt x="184023" y="18471"/>
                </a:lnTo>
                <a:lnTo>
                  <a:pt x="199644" y="29775"/>
                </a:lnTo>
                <a:lnTo>
                  <a:pt x="214122" y="22055"/>
                </a:lnTo>
                <a:lnTo>
                  <a:pt x="229743" y="22055"/>
                </a:lnTo>
                <a:lnTo>
                  <a:pt x="245364" y="8546"/>
                </a:lnTo>
                <a:lnTo>
                  <a:pt x="260604" y="16266"/>
                </a:lnTo>
                <a:lnTo>
                  <a:pt x="275844" y="16266"/>
                </a:lnTo>
                <a:lnTo>
                  <a:pt x="291084" y="9925"/>
                </a:lnTo>
                <a:lnTo>
                  <a:pt x="321564" y="9925"/>
                </a:lnTo>
                <a:lnTo>
                  <a:pt x="336804" y="23158"/>
                </a:lnTo>
                <a:lnTo>
                  <a:pt x="351282" y="18471"/>
                </a:lnTo>
                <a:lnTo>
                  <a:pt x="367665" y="0"/>
                </a:lnTo>
                <a:lnTo>
                  <a:pt x="367665" y="33910"/>
                </a:lnTo>
                <a:lnTo>
                  <a:pt x="0" y="33910"/>
                </a:lnTo>
                <a:close/>
              </a:path>
            </a:pathLst>
          </a:custGeom>
          <a:solidFill>
            <a:srgbClr val="00CEF6">
              <a:alpha val="73460"/>
            </a:srgbClr>
          </a:solidFill>
          <a:ln>
            <a:noFill/>
          </a:ln>
        </p:spPr>
      </p:sp>
      <p:sp>
        <p:nvSpPr>
          <p:cNvPr id="205" name="Shape 205"/>
          <p:cNvSpPr/>
          <p:nvPr/>
        </p:nvSpPr>
        <p:spPr>
          <a:xfrm rot="8100000">
            <a:off x="1847980" y="4252968"/>
            <a:ext cx="122612" cy="122612"/>
          </a:xfrm>
          <a:prstGeom prst="teardrop">
            <a:avLst>
              <a:gd name="adj" fmla="val 100000"/>
            </a:avLst>
          </a:prstGeom>
          <a:solidFill>
            <a:srgbClr val="AFF000"/>
          </a:solidFill>
          <a:ln>
            <a:noFill/>
          </a:ln>
        </p:spPr>
        <p:txBody>
          <a:bodyPr lIns="91425" tIns="91425" rIns="91425" bIns="91425" anchor="ctr" anchorCtr="0">
            <a:noAutofit/>
          </a:bodyPr>
          <a:lstStyle/>
          <a:p>
            <a:pPr lvl="0">
              <a:spcBef>
                <a:spcPts val="0"/>
              </a:spcBef>
              <a:buNone/>
            </a:pPr>
            <a:endParaRPr/>
          </a:p>
        </p:txBody>
      </p:sp>
      <p:sp>
        <p:nvSpPr>
          <p:cNvPr id="206" name="Shape 206"/>
          <p:cNvSpPr/>
          <p:nvPr/>
        </p:nvSpPr>
        <p:spPr>
          <a:xfrm rot="8100000">
            <a:off x="6038980" y="4536818"/>
            <a:ext cx="122612" cy="122612"/>
          </a:xfrm>
          <a:prstGeom prst="teardrop">
            <a:avLst>
              <a:gd name="adj" fmla="val 100000"/>
            </a:avLst>
          </a:prstGeom>
          <a:noFill/>
          <a:ln w="28575" cap="flat" cmpd="sng">
            <a:solidFill>
              <a:srgbClr val="00CEF6"/>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7" name="Shape 207"/>
          <p:cNvSpPr/>
          <p:nvPr/>
        </p:nvSpPr>
        <p:spPr>
          <a:xfrm rot="8100000">
            <a:off x="7181980" y="4570168"/>
            <a:ext cx="122612" cy="122612"/>
          </a:xfrm>
          <a:prstGeom prst="teardrop">
            <a:avLst>
              <a:gd name="adj" fmla="val 100000"/>
            </a:avLst>
          </a:prstGeom>
          <a:solidFill>
            <a:srgbClr val="00CEF6"/>
          </a:solidFill>
          <a:ln>
            <a:noFill/>
          </a:ln>
        </p:spPr>
        <p:txBody>
          <a:bodyPr lIns="91425" tIns="91425" rIns="91425" bIns="91425" anchor="ctr" anchorCtr="0">
            <a:noAutofit/>
          </a:bodyPr>
          <a:lstStyle/>
          <a:p>
            <a:pPr lvl="0">
              <a:spcBef>
                <a:spcPts val="0"/>
              </a:spcBef>
              <a:buNone/>
            </a:pPr>
            <a:endParaRPr/>
          </a:p>
        </p:txBody>
      </p:sp>
      <p:grpSp>
        <p:nvGrpSpPr>
          <p:cNvPr id="208" name="Shape 208"/>
          <p:cNvGrpSpPr/>
          <p:nvPr/>
        </p:nvGrpSpPr>
        <p:grpSpPr>
          <a:xfrm>
            <a:off x="-9525" y="4462475"/>
            <a:ext cx="9167825" cy="595300"/>
            <a:chOff x="-9525" y="4462475"/>
            <a:chExt cx="9167825" cy="595300"/>
          </a:xfrm>
        </p:grpSpPr>
        <p:sp>
          <p:nvSpPr>
            <p:cNvPr id="209" name="Shape 209"/>
            <p:cNvSpPr/>
            <p:nvPr/>
          </p:nvSpPr>
          <p:spPr>
            <a:xfrm>
              <a:off x="-9525" y="4581525"/>
              <a:ext cx="4205300" cy="476250"/>
            </a:xfrm>
            <a:custGeom>
              <a:avLst/>
              <a:gdLst/>
              <a:ahLst/>
              <a:cxnLst/>
              <a:rect l="0" t="0" r="0" b="0"/>
              <a:pathLst>
                <a:path w="168212" h="19050" extrusionOk="0">
                  <a:moveTo>
                    <a:pt x="0" y="1715"/>
                  </a:moveTo>
                  <a:lnTo>
                    <a:pt x="15812" y="16574"/>
                  </a:lnTo>
                  <a:lnTo>
                    <a:pt x="31052" y="16574"/>
                  </a:lnTo>
                  <a:lnTo>
                    <a:pt x="46292" y="14097"/>
                  </a:lnTo>
                  <a:lnTo>
                    <a:pt x="61532" y="19050"/>
                  </a:lnTo>
                  <a:lnTo>
                    <a:pt x="76581" y="11240"/>
                  </a:lnTo>
                  <a:lnTo>
                    <a:pt x="92012" y="11240"/>
                  </a:lnTo>
                  <a:lnTo>
                    <a:pt x="106871" y="0"/>
                  </a:lnTo>
                  <a:lnTo>
                    <a:pt x="122111" y="2667"/>
                  </a:lnTo>
                  <a:lnTo>
                    <a:pt x="137541" y="2667"/>
                  </a:lnTo>
                  <a:lnTo>
                    <a:pt x="152972" y="16002"/>
                  </a:lnTo>
                  <a:lnTo>
                    <a:pt x="168212" y="16002"/>
                  </a:lnTo>
                </a:path>
              </a:pathLst>
            </a:custGeom>
            <a:noFill/>
            <a:ln w="9525" cap="flat" cmpd="sng">
              <a:solidFill>
                <a:srgbClr val="3C78D8"/>
              </a:solidFill>
              <a:prstDash val="solid"/>
              <a:round/>
              <a:headEnd type="none" w="lg" len="lg"/>
              <a:tailEnd type="none" w="lg" len="lg"/>
            </a:ln>
          </p:spPr>
        </p:sp>
        <p:sp>
          <p:nvSpPr>
            <p:cNvPr id="210" name="Shape 210"/>
            <p:cNvSpPr/>
            <p:nvPr/>
          </p:nvSpPr>
          <p:spPr>
            <a:xfrm>
              <a:off x="4195775" y="4462475"/>
              <a:ext cx="3424225" cy="590550"/>
            </a:xfrm>
            <a:custGeom>
              <a:avLst/>
              <a:gdLst/>
              <a:ahLst/>
              <a:cxnLst/>
              <a:rect l="0" t="0" r="0" b="0"/>
              <a:pathLst>
                <a:path w="136969" h="23622" extrusionOk="0">
                  <a:moveTo>
                    <a:pt x="0" y="20955"/>
                  </a:moveTo>
                  <a:lnTo>
                    <a:pt x="15049" y="9144"/>
                  </a:lnTo>
                  <a:lnTo>
                    <a:pt x="30480" y="4381"/>
                  </a:lnTo>
                  <a:lnTo>
                    <a:pt x="45720" y="13716"/>
                  </a:lnTo>
                  <a:lnTo>
                    <a:pt x="60769" y="13716"/>
                  </a:lnTo>
                  <a:lnTo>
                    <a:pt x="76009" y="16573"/>
                  </a:lnTo>
                  <a:lnTo>
                    <a:pt x="91249" y="11811"/>
                  </a:lnTo>
                  <a:lnTo>
                    <a:pt x="106680" y="23622"/>
                  </a:lnTo>
                  <a:lnTo>
                    <a:pt x="122110" y="23622"/>
                  </a:lnTo>
                  <a:lnTo>
                    <a:pt x="136969" y="0"/>
                  </a:lnTo>
                </a:path>
              </a:pathLst>
            </a:custGeom>
            <a:noFill/>
            <a:ln w="9525" cap="flat" cmpd="sng">
              <a:solidFill>
                <a:srgbClr val="3C78D8"/>
              </a:solidFill>
              <a:prstDash val="solid"/>
              <a:round/>
              <a:headEnd type="none" w="lg" len="lg"/>
              <a:tailEnd type="none" w="lg" len="lg"/>
            </a:ln>
          </p:spPr>
        </p:sp>
        <p:sp>
          <p:nvSpPr>
            <p:cNvPr id="211" name="Shape 211"/>
            <p:cNvSpPr/>
            <p:nvPr/>
          </p:nvSpPr>
          <p:spPr>
            <a:xfrm>
              <a:off x="7624775" y="4472000"/>
              <a:ext cx="1533525" cy="414325"/>
            </a:xfrm>
            <a:custGeom>
              <a:avLst/>
              <a:gdLst/>
              <a:ahLst/>
              <a:cxnLst/>
              <a:rect l="0" t="0" r="0" b="0"/>
              <a:pathLst>
                <a:path w="61341" h="16573" extrusionOk="0">
                  <a:moveTo>
                    <a:pt x="0" y="0"/>
                  </a:moveTo>
                  <a:lnTo>
                    <a:pt x="15049" y="4762"/>
                  </a:lnTo>
                  <a:lnTo>
                    <a:pt x="30670" y="4762"/>
                  </a:lnTo>
                  <a:lnTo>
                    <a:pt x="45910" y="4762"/>
                  </a:lnTo>
                  <a:lnTo>
                    <a:pt x="61341" y="16573"/>
                  </a:lnTo>
                </a:path>
              </a:pathLst>
            </a:custGeom>
            <a:noFill/>
            <a:ln w="9525" cap="flat" cmpd="sng">
              <a:solidFill>
                <a:srgbClr val="3C78D8"/>
              </a:solidFill>
              <a:prstDash val="solid"/>
              <a:round/>
              <a:headEnd type="none" w="lg" len="lg"/>
              <a:tailEnd type="none" w="lg" len="lg"/>
            </a:ln>
          </p:spPr>
        </p:sp>
      </p:grpSp>
      <p:grpSp>
        <p:nvGrpSpPr>
          <p:cNvPr id="212" name="Shape 212"/>
          <p:cNvGrpSpPr/>
          <p:nvPr/>
        </p:nvGrpSpPr>
        <p:grpSpPr>
          <a:xfrm>
            <a:off x="-42837" y="4443487"/>
            <a:ext cx="9229574" cy="642787"/>
            <a:chOff x="-42837" y="4443487"/>
            <a:chExt cx="9229574" cy="642787"/>
          </a:xfrm>
        </p:grpSpPr>
        <p:sp>
          <p:nvSpPr>
            <p:cNvPr id="213" name="Shape 213"/>
            <p:cNvSpPr/>
            <p:nvPr/>
          </p:nvSpPr>
          <p:spPr>
            <a:xfrm>
              <a:off x="1114450" y="49006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4" name="Shape 214"/>
            <p:cNvSpPr/>
            <p:nvPr/>
          </p:nvSpPr>
          <p:spPr>
            <a:xfrm>
              <a:off x="1495450" y="502927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5" name="Shape 215"/>
            <p:cNvSpPr/>
            <p:nvPr/>
          </p:nvSpPr>
          <p:spPr>
            <a:xfrm>
              <a:off x="733450" y="49721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6" name="Shape 216"/>
            <p:cNvSpPr/>
            <p:nvPr/>
          </p:nvSpPr>
          <p:spPr>
            <a:xfrm>
              <a:off x="352450" y="49626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7" name="Shape 217"/>
            <p:cNvSpPr/>
            <p:nvPr/>
          </p:nvSpPr>
          <p:spPr>
            <a:xfrm>
              <a:off x="-42837" y="46054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8" name="Shape 218"/>
            <p:cNvSpPr/>
            <p:nvPr/>
          </p:nvSpPr>
          <p:spPr>
            <a:xfrm>
              <a:off x="1876450" y="48340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19" name="Shape 219"/>
            <p:cNvSpPr/>
            <p:nvPr/>
          </p:nvSpPr>
          <p:spPr>
            <a:xfrm>
              <a:off x="2257450" y="48292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0" name="Shape 220"/>
            <p:cNvSpPr/>
            <p:nvPr/>
          </p:nvSpPr>
          <p:spPr>
            <a:xfrm>
              <a:off x="2638450" y="454826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1" name="Shape 221"/>
            <p:cNvSpPr/>
            <p:nvPr/>
          </p:nvSpPr>
          <p:spPr>
            <a:xfrm>
              <a:off x="3019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2" name="Shape 222"/>
            <p:cNvSpPr/>
            <p:nvPr/>
          </p:nvSpPr>
          <p:spPr>
            <a:xfrm>
              <a:off x="3400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3" name="Shape 223"/>
            <p:cNvSpPr/>
            <p:nvPr/>
          </p:nvSpPr>
          <p:spPr>
            <a:xfrm>
              <a:off x="3781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4" name="Shape 224"/>
            <p:cNvSpPr/>
            <p:nvPr/>
          </p:nvSpPr>
          <p:spPr>
            <a:xfrm>
              <a:off x="4162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5" name="Shape 225"/>
            <p:cNvSpPr/>
            <p:nvPr/>
          </p:nvSpPr>
          <p:spPr>
            <a:xfrm>
              <a:off x="4543450" y="46673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6" name="Shape 226"/>
            <p:cNvSpPr/>
            <p:nvPr/>
          </p:nvSpPr>
          <p:spPr>
            <a:xfrm>
              <a:off x="4924450" y="45435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7" name="Shape 227"/>
            <p:cNvSpPr/>
            <p:nvPr/>
          </p:nvSpPr>
          <p:spPr>
            <a:xfrm>
              <a:off x="5305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8" name="Shape 228"/>
            <p:cNvSpPr/>
            <p:nvPr/>
          </p:nvSpPr>
          <p:spPr>
            <a:xfrm>
              <a:off x="5686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29" name="Shape 229"/>
            <p:cNvSpPr/>
            <p:nvPr/>
          </p:nvSpPr>
          <p:spPr>
            <a:xfrm>
              <a:off x="6067450" y="48483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0" name="Shape 230"/>
            <p:cNvSpPr/>
            <p:nvPr/>
          </p:nvSpPr>
          <p:spPr>
            <a:xfrm>
              <a:off x="6448450" y="47292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1" name="Shape 231"/>
            <p:cNvSpPr/>
            <p:nvPr/>
          </p:nvSpPr>
          <p:spPr>
            <a:xfrm>
              <a:off x="6829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2" name="Shape 232"/>
            <p:cNvSpPr/>
            <p:nvPr/>
          </p:nvSpPr>
          <p:spPr>
            <a:xfrm>
              <a:off x="7210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3" name="Shape 233"/>
            <p:cNvSpPr/>
            <p:nvPr/>
          </p:nvSpPr>
          <p:spPr>
            <a:xfrm>
              <a:off x="7591450" y="44434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4" name="Shape 234"/>
            <p:cNvSpPr/>
            <p:nvPr/>
          </p:nvSpPr>
          <p:spPr>
            <a:xfrm>
              <a:off x="7972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5" name="Shape 235"/>
            <p:cNvSpPr/>
            <p:nvPr/>
          </p:nvSpPr>
          <p:spPr>
            <a:xfrm>
              <a:off x="8353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6" name="Shape 236"/>
            <p:cNvSpPr/>
            <p:nvPr/>
          </p:nvSpPr>
          <p:spPr>
            <a:xfrm>
              <a:off x="8734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237" name="Shape 237"/>
            <p:cNvSpPr/>
            <p:nvPr/>
          </p:nvSpPr>
          <p:spPr>
            <a:xfrm>
              <a:off x="9129737" y="48673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grpSp>
      <p:sp>
        <p:nvSpPr>
          <p:cNvPr id="238" name="Shape 238"/>
          <p:cNvSpPr/>
          <p:nvPr/>
        </p:nvSpPr>
        <p:spPr>
          <a:xfrm>
            <a:off x="2990700" y="458620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9" name="Shape 239"/>
          <p:cNvSpPr/>
          <p:nvPr/>
        </p:nvSpPr>
        <p:spPr>
          <a:xfrm>
            <a:off x="1085700" y="487195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0" name="Shape 240"/>
          <p:cNvSpPr/>
          <p:nvPr/>
        </p:nvSpPr>
        <p:spPr>
          <a:xfrm>
            <a:off x="4895700" y="4516031"/>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1" name="Shape 241"/>
          <p:cNvSpPr/>
          <p:nvPr/>
        </p:nvSpPr>
        <p:spPr>
          <a:xfrm rot="8100000">
            <a:off x="8699949" y="4329168"/>
            <a:ext cx="122612" cy="122612"/>
          </a:xfrm>
          <a:prstGeom prst="teardrop">
            <a:avLst>
              <a:gd name="adj" fmla="val 100000"/>
            </a:avLst>
          </a:prstGeom>
          <a:noFill/>
          <a:ln w="28575" cap="flat" cmpd="sng">
            <a:solidFill>
              <a:srgbClr val="AFF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Shape 6"/>
          <p:cNvGrpSpPr/>
          <p:nvPr/>
        </p:nvGrpSpPr>
        <p:grpSpPr>
          <a:xfrm>
            <a:off x="381000" y="7"/>
            <a:ext cx="8382000" cy="5162348"/>
            <a:chOff x="381000" y="-18750"/>
            <a:chExt cx="8382000" cy="5180999"/>
          </a:xfrm>
        </p:grpSpPr>
        <p:cxnSp>
          <p:nvCxnSpPr>
            <p:cNvPr id="7" name="Shape 7"/>
            <p:cNvCxnSpPr/>
            <p:nvPr/>
          </p:nvCxnSpPr>
          <p:spPr>
            <a:xfrm>
              <a:off x="76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8" name="Shape 8"/>
            <p:cNvCxnSpPr/>
            <p:nvPr/>
          </p:nvCxnSpPr>
          <p:spPr>
            <a:xfrm>
              <a:off x="1524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9" name="Shape 9"/>
            <p:cNvCxnSpPr/>
            <p:nvPr/>
          </p:nvCxnSpPr>
          <p:spPr>
            <a:xfrm>
              <a:off x="2286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0" name="Shape 10"/>
            <p:cNvCxnSpPr/>
            <p:nvPr/>
          </p:nvCxnSpPr>
          <p:spPr>
            <a:xfrm>
              <a:off x="3048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1" name="Shape 11"/>
            <p:cNvCxnSpPr/>
            <p:nvPr/>
          </p:nvCxnSpPr>
          <p:spPr>
            <a:xfrm>
              <a:off x="3810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2" name="Shape 12"/>
            <p:cNvCxnSpPr/>
            <p:nvPr/>
          </p:nvCxnSpPr>
          <p:spPr>
            <a:xfrm>
              <a:off x="457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3" name="Shape 13"/>
            <p:cNvCxnSpPr/>
            <p:nvPr/>
          </p:nvCxnSpPr>
          <p:spPr>
            <a:xfrm>
              <a:off x="5334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4" name="Shape 14"/>
            <p:cNvCxnSpPr/>
            <p:nvPr/>
          </p:nvCxnSpPr>
          <p:spPr>
            <a:xfrm>
              <a:off x="6096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5" name="Shape 15"/>
            <p:cNvCxnSpPr/>
            <p:nvPr/>
          </p:nvCxnSpPr>
          <p:spPr>
            <a:xfrm>
              <a:off x="6858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6" name="Shape 16"/>
            <p:cNvCxnSpPr/>
            <p:nvPr/>
          </p:nvCxnSpPr>
          <p:spPr>
            <a:xfrm>
              <a:off x="7620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7" name="Shape 17"/>
            <p:cNvCxnSpPr/>
            <p:nvPr/>
          </p:nvCxnSpPr>
          <p:spPr>
            <a:xfrm>
              <a:off x="838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8" name="Shape 18"/>
            <p:cNvCxnSpPr/>
            <p:nvPr/>
          </p:nvCxnSpPr>
          <p:spPr>
            <a:xfrm>
              <a:off x="38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19" name="Shape 19"/>
            <p:cNvCxnSpPr/>
            <p:nvPr/>
          </p:nvCxnSpPr>
          <p:spPr>
            <a:xfrm>
              <a:off x="1143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0" name="Shape 20"/>
            <p:cNvCxnSpPr/>
            <p:nvPr/>
          </p:nvCxnSpPr>
          <p:spPr>
            <a:xfrm>
              <a:off x="1905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1" name="Shape 21"/>
            <p:cNvCxnSpPr/>
            <p:nvPr/>
          </p:nvCxnSpPr>
          <p:spPr>
            <a:xfrm>
              <a:off x="2667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2" name="Shape 22"/>
            <p:cNvCxnSpPr/>
            <p:nvPr/>
          </p:nvCxnSpPr>
          <p:spPr>
            <a:xfrm>
              <a:off x="3429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3" name="Shape 23"/>
            <p:cNvCxnSpPr/>
            <p:nvPr/>
          </p:nvCxnSpPr>
          <p:spPr>
            <a:xfrm>
              <a:off x="419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4" name="Shape 24"/>
            <p:cNvCxnSpPr/>
            <p:nvPr/>
          </p:nvCxnSpPr>
          <p:spPr>
            <a:xfrm>
              <a:off x="4953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5" name="Shape 25"/>
            <p:cNvCxnSpPr/>
            <p:nvPr/>
          </p:nvCxnSpPr>
          <p:spPr>
            <a:xfrm>
              <a:off x="5715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6" name="Shape 26"/>
            <p:cNvCxnSpPr/>
            <p:nvPr/>
          </p:nvCxnSpPr>
          <p:spPr>
            <a:xfrm>
              <a:off x="6477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7" name="Shape 27"/>
            <p:cNvCxnSpPr/>
            <p:nvPr/>
          </p:nvCxnSpPr>
          <p:spPr>
            <a:xfrm>
              <a:off x="7239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8" name="Shape 28"/>
            <p:cNvCxnSpPr/>
            <p:nvPr/>
          </p:nvCxnSpPr>
          <p:spPr>
            <a:xfrm>
              <a:off x="800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9" name="Shape 29"/>
            <p:cNvCxnSpPr/>
            <p:nvPr/>
          </p:nvCxnSpPr>
          <p:spPr>
            <a:xfrm>
              <a:off x="8763000" y="-18750"/>
              <a:ext cx="0" cy="5180999"/>
            </a:xfrm>
            <a:prstGeom prst="straightConnector1">
              <a:avLst/>
            </a:prstGeom>
            <a:noFill/>
            <a:ln w="9525" cap="flat" cmpd="sng">
              <a:solidFill>
                <a:srgbClr val="F3F3F3"/>
              </a:solidFill>
              <a:prstDash val="dash"/>
              <a:round/>
              <a:headEnd type="none" w="lg" len="lg"/>
              <a:tailEnd type="none" w="lg" len="lg"/>
            </a:ln>
          </p:spPr>
        </p:cxnSp>
      </p:grpSp>
      <p:sp>
        <p:nvSpPr>
          <p:cNvPr id="30" name="Shape 30"/>
          <p:cNvSpPr txBox="1">
            <a:spLocks noGrp="1"/>
          </p:cNvSpPr>
          <p:nvPr>
            <p:ph type="title"/>
          </p:nvPr>
        </p:nvSpPr>
        <p:spPr>
          <a:xfrm>
            <a:off x="1047750" y="634125"/>
            <a:ext cx="6996600" cy="715800"/>
          </a:xfrm>
          <a:prstGeom prst="rect">
            <a:avLst/>
          </a:prstGeom>
          <a:noFill/>
          <a:ln>
            <a:noFill/>
          </a:ln>
        </p:spPr>
        <p:txBody>
          <a:bodyPr lIns="91425" tIns="91425" rIns="91425" bIns="91425" anchor="b" anchorCtr="0"/>
          <a:lstStyle>
            <a:lvl1pPr lvl="0" algn="ctr">
              <a:spcBef>
                <a:spcPts val="0"/>
              </a:spcBef>
              <a:buClr>
                <a:srgbClr val="00CEF6"/>
              </a:buClr>
              <a:buSzPct val="100000"/>
              <a:buFont typeface="Oswald"/>
              <a:buNone/>
              <a:defRPr sz="2000" b="1">
                <a:solidFill>
                  <a:srgbClr val="00CEF6"/>
                </a:solidFill>
                <a:latin typeface="Oswald"/>
                <a:ea typeface="Oswald"/>
                <a:cs typeface="Oswald"/>
                <a:sym typeface="Oswald"/>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endParaRPr/>
          </a:p>
        </p:txBody>
      </p:sp>
      <p:sp>
        <p:nvSpPr>
          <p:cNvPr id="31" name="Shape 31"/>
          <p:cNvSpPr txBox="1">
            <a:spLocks noGrp="1"/>
          </p:cNvSpPr>
          <p:nvPr>
            <p:ph type="body" idx="1"/>
          </p:nvPr>
        </p:nvSpPr>
        <p:spPr>
          <a:xfrm>
            <a:off x="1075850" y="1540175"/>
            <a:ext cx="6996600" cy="1922099"/>
          </a:xfrm>
          <a:prstGeom prst="rect">
            <a:avLst/>
          </a:prstGeom>
          <a:noFill/>
          <a:ln>
            <a:noFill/>
          </a:ln>
        </p:spPr>
        <p:txBody>
          <a:bodyPr lIns="91425" tIns="91425" rIns="91425" bIns="91425" anchor="t" anchorCtr="0"/>
          <a:lstStyle>
            <a:lvl1pPr lvl="0">
              <a:spcBef>
                <a:spcPts val="600"/>
              </a:spcBef>
              <a:buClr>
                <a:srgbClr val="28324A"/>
              </a:buClr>
              <a:buSzPct val="100000"/>
              <a:buFont typeface="Source Sans Pro"/>
              <a:buChar char="◉"/>
              <a:defRPr sz="2000">
                <a:solidFill>
                  <a:srgbClr val="28324A"/>
                </a:solidFill>
                <a:latin typeface="Source Sans Pro"/>
                <a:ea typeface="Source Sans Pro"/>
                <a:cs typeface="Source Sans Pro"/>
                <a:sym typeface="Source Sans Pro"/>
              </a:defRPr>
            </a:lvl1pPr>
            <a:lvl2pPr lvl="1">
              <a:spcBef>
                <a:spcPts val="480"/>
              </a:spcBef>
              <a:buClr>
                <a:srgbClr val="28324A"/>
              </a:buClr>
              <a:buSzPct val="100000"/>
              <a:buFont typeface="Source Sans Pro"/>
              <a:buChar char="◉"/>
              <a:defRPr sz="1800">
                <a:solidFill>
                  <a:srgbClr val="28324A"/>
                </a:solidFill>
                <a:latin typeface="Source Sans Pro"/>
                <a:ea typeface="Source Sans Pro"/>
                <a:cs typeface="Source Sans Pro"/>
                <a:sym typeface="Source Sans Pro"/>
              </a:defRPr>
            </a:lvl2pPr>
            <a:lvl3pPr lvl="2">
              <a:spcBef>
                <a:spcPts val="480"/>
              </a:spcBef>
              <a:buClr>
                <a:srgbClr val="28324A"/>
              </a:buClr>
              <a:buSzPct val="100000"/>
              <a:buFont typeface="Source Sans Pro"/>
              <a:defRPr sz="1800">
                <a:solidFill>
                  <a:srgbClr val="28324A"/>
                </a:solidFill>
                <a:latin typeface="Source Sans Pro"/>
                <a:ea typeface="Source Sans Pro"/>
                <a:cs typeface="Source Sans Pro"/>
                <a:sym typeface="Source Sans Pro"/>
              </a:defRPr>
            </a:lvl3pPr>
            <a:lvl4pPr lvl="3">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4pPr>
            <a:lvl5pPr lvl="4">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5pPr>
            <a:lvl6pPr lvl="5">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6pPr>
            <a:lvl7pPr lvl="6">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7pPr>
            <a:lvl8pPr lvl="7">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8pPr>
            <a:lvl9pPr lvl="8">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ctrTitle"/>
          </p:nvPr>
        </p:nvSpPr>
        <p:spPr>
          <a:xfrm>
            <a:off x="1485900" y="866747"/>
            <a:ext cx="6920346" cy="1159799"/>
          </a:xfrm>
          <a:prstGeom prst="rect">
            <a:avLst/>
          </a:prstGeom>
        </p:spPr>
        <p:txBody>
          <a:bodyPr lIns="91425" tIns="91425" rIns="91425" bIns="91425" anchor="ctr" anchorCtr="0">
            <a:noAutofit/>
          </a:bodyPr>
          <a:lstStyle/>
          <a:p>
            <a:pPr lvl="0" algn="ctr"/>
            <a:r>
              <a:rPr lang="vi-VN" sz="3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CHUYÊN ĐỀ</a:t>
            </a:r>
            <a:r>
              <a:rPr lang="vi-VN"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vi-VN" sz="20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000" dirty="0" err="1">
                <a:solidFill>
                  <a:schemeClr val="tx1"/>
                </a:solidFill>
                <a:latin typeface="Arial" panose="020B0604020202020204" pitchFamily="34" charset="0"/>
                <a:cs typeface="Arial" panose="020B0604020202020204" pitchFamily="34" charset="0"/>
              </a:rPr>
              <a:t>Triển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khai</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Kế</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hoạch</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Đại</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hội</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Đoàn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các</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cấp</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và</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một</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số</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nội</a:t>
            </a:r>
            <a:r>
              <a:rPr lang="vi-VN" sz="2000" dirty="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dung </a:t>
            </a:r>
            <a:r>
              <a:rPr lang="en-US" sz="2000" dirty="0" err="1">
                <a:solidFill>
                  <a:schemeClr val="tx1"/>
                </a:solidFill>
                <a:latin typeface="Arial" panose="020B0604020202020204" pitchFamily="34" charset="0"/>
                <a:cs typeface="Arial" panose="020B0604020202020204" pitchFamily="34" charset="0"/>
              </a:rPr>
              <a:t>trọng</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tâm</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về</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công</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tác</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nhân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sự</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Đại</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hội</a:t>
            </a:r>
            <a:r>
              <a:rPr lang="en-US" sz="2000" dirty="0">
                <a:solidFill>
                  <a:schemeClr val="tx1"/>
                </a:solidFill>
                <a:latin typeface="Arial" panose="020B0604020202020204" pitchFamily="34" charset="0"/>
                <a:cs typeface="Arial" panose="020B0604020202020204" pitchFamily="34" charset="0"/>
              </a:rPr>
              <a:t> </a:t>
            </a:r>
            <a:r>
              <a:rPr lang="vi-VN" sz="2000" dirty="0">
                <a:solidFill>
                  <a:schemeClr val="tx1"/>
                </a:solidFill>
                <a:latin typeface="Arial" panose="020B0604020202020204" pitchFamily="34" charset="0"/>
                <a:cs typeface="Arial" panose="020B0604020202020204" pitchFamily="34" charset="0"/>
              </a:rPr>
              <a:t>Đoàn các cấp nhiệm kỳ 2022-2027</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endParaRPr lang="en" dirty="0"/>
          </a:p>
        </p:txBody>
      </p:sp>
      <p:sp>
        <p:nvSpPr>
          <p:cNvPr id="4" name="Shape 453"/>
          <p:cNvSpPr txBox="1">
            <a:spLocks/>
          </p:cNvSpPr>
          <p:nvPr/>
        </p:nvSpPr>
        <p:spPr>
          <a:xfrm>
            <a:off x="2526940" y="3185192"/>
            <a:ext cx="6238442" cy="815308"/>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ct val="100000"/>
              <a:buFont typeface="Oswald"/>
              <a:buNone/>
              <a:defRPr sz="4800" b="1" i="0" u="none" strike="noStrike" cap="none">
                <a:solidFill>
                  <a:srgbClr val="FFFFFF"/>
                </a:solidFill>
                <a:latin typeface="Oswald"/>
                <a:ea typeface="Oswald"/>
                <a:cs typeface="Oswald"/>
                <a:sym typeface="Oswald"/>
                <a:rtl val="0"/>
              </a:defRPr>
            </a:lvl1pPr>
            <a:lvl2pPr lvl="1" algn="r">
              <a:spcBef>
                <a:spcPts val="0"/>
              </a:spcBef>
              <a:buClr>
                <a:srgbClr val="FFFFFF"/>
              </a:buClr>
              <a:buSzPct val="100000"/>
              <a:buFont typeface="Oswald"/>
              <a:buNone/>
              <a:defRPr sz="4800" b="1">
                <a:solidFill>
                  <a:srgbClr val="FFFFFF"/>
                </a:solidFill>
                <a:latin typeface="Oswald"/>
                <a:ea typeface="Oswald"/>
                <a:cs typeface="Oswald"/>
                <a:sym typeface="Oswald"/>
              </a:defRPr>
            </a:lvl2pPr>
            <a:lvl3pPr lvl="2" algn="r">
              <a:spcBef>
                <a:spcPts val="0"/>
              </a:spcBef>
              <a:buClr>
                <a:srgbClr val="FFFFFF"/>
              </a:buClr>
              <a:buSzPct val="100000"/>
              <a:buFont typeface="Oswald"/>
              <a:buNone/>
              <a:defRPr sz="4800" b="1">
                <a:solidFill>
                  <a:srgbClr val="FFFFFF"/>
                </a:solidFill>
                <a:latin typeface="Oswald"/>
                <a:ea typeface="Oswald"/>
                <a:cs typeface="Oswald"/>
                <a:sym typeface="Oswald"/>
              </a:defRPr>
            </a:lvl3pPr>
            <a:lvl4pPr lvl="3" algn="r">
              <a:spcBef>
                <a:spcPts val="0"/>
              </a:spcBef>
              <a:buClr>
                <a:srgbClr val="FFFFFF"/>
              </a:buClr>
              <a:buSzPct val="100000"/>
              <a:buFont typeface="Oswald"/>
              <a:buNone/>
              <a:defRPr sz="4800" b="1">
                <a:solidFill>
                  <a:srgbClr val="FFFFFF"/>
                </a:solidFill>
                <a:latin typeface="Oswald"/>
                <a:ea typeface="Oswald"/>
                <a:cs typeface="Oswald"/>
                <a:sym typeface="Oswald"/>
              </a:defRPr>
            </a:lvl4pPr>
            <a:lvl5pPr lvl="4" algn="r">
              <a:spcBef>
                <a:spcPts val="0"/>
              </a:spcBef>
              <a:buClr>
                <a:srgbClr val="FFFFFF"/>
              </a:buClr>
              <a:buSzPct val="100000"/>
              <a:buFont typeface="Oswald"/>
              <a:buNone/>
              <a:defRPr sz="4800" b="1">
                <a:solidFill>
                  <a:srgbClr val="FFFFFF"/>
                </a:solidFill>
                <a:latin typeface="Oswald"/>
                <a:ea typeface="Oswald"/>
                <a:cs typeface="Oswald"/>
                <a:sym typeface="Oswald"/>
              </a:defRPr>
            </a:lvl5pPr>
            <a:lvl6pPr lvl="5" algn="r">
              <a:spcBef>
                <a:spcPts val="0"/>
              </a:spcBef>
              <a:buClr>
                <a:srgbClr val="FFFFFF"/>
              </a:buClr>
              <a:buSzPct val="100000"/>
              <a:buFont typeface="Oswald"/>
              <a:buNone/>
              <a:defRPr sz="4800" b="1">
                <a:solidFill>
                  <a:srgbClr val="FFFFFF"/>
                </a:solidFill>
                <a:latin typeface="Oswald"/>
                <a:ea typeface="Oswald"/>
                <a:cs typeface="Oswald"/>
                <a:sym typeface="Oswald"/>
              </a:defRPr>
            </a:lvl6pPr>
            <a:lvl7pPr lvl="6" algn="r">
              <a:spcBef>
                <a:spcPts val="0"/>
              </a:spcBef>
              <a:buClr>
                <a:srgbClr val="FFFFFF"/>
              </a:buClr>
              <a:buSzPct val="100000"/>
              <a:buFont typeface="Oswald"/>
              <a:buNone/>
              <a:defRPr sz="4800" b="1">
                <a:solidFill>
                  <a:srgbClr val="FFFFFF"/>
                </a:solidFill>
                <a:latin typeface="Oswald"/>
                <a:ea typeface="Oswald"/>
                <a:cs typeface="Oswald"/>
                <a:sym typeface="Oswald"/>
              </a:defRPr>
            </a:lvl7pPr>
            <a:lvl8pPr lvl="7" algn="r">
              <a:spcBef>
                <a:spcPts val="0"/>
              </a:spcBef>
              <a:buClr>
                <a:srgbClr val="FFFFFF"/>
              </a:buClr>
              <a:buSzPct val="100000"/>
              <a:buFont typeface="Oswald"/>
              <a:buNone/>
              <a:defRPr sz="4800" b="1">
                <a:solidFill>
                  <a:srgbClr val="FFFFFF"/>
                </a:solidFill>
                <a:latin typeface="Oswald"/>
                <a:ea typeface="Oswald"/>
                <a:cs typeface="Oswald"/>
                <a:sym typeface="Oswald"/>
              </a:defRPr>
            </a:lvl8pPr>
            <a:lvl9pPr lvl="8" algn="r">
              <a:spcBef>
                <a:spcPts val="0"/>
              </a:spcBef>
              <a:buClr>
                <a:srgbClr val="FFFFFF"/>
              </a:buClr>
              <a:buSzPct val="100000"/>
              <a:buFont typeface="Oswald"/>
              <a:buNone/>
              <a:defRPr sz="4800" b="1">
                <a:solidFill>
                  <a:srgbClr val="FFFFFF"/>
                </a:solidFill>
                <a:latin typeface="Oswald"/>
                <a:ea typeface="Oswald"/>
                <a:cs typeface="Oswald"/>
                <a:sym typeface="Oswald"/>
              </a:defRPr>
            </a:lvl9pPr>
          </a:lstStyle>
          <a:p>
            <a:pPr algn="just"/>
            <a:r>
              <a:rPr lang="vi-VN" sz="1400" b="0" dirty="0" smtClean="0">
                <a:solidFill>
                  <a:schemeClr val="tx1"/>
                </a:solidFill>
                <a:latin typeface="+mn-lt"/>
              </a:rPr>
              <a:t>Báo cáo viên: </a:t>
            </a:r>
            <a:r>
              <a:rPr lang="vi-VN" sz="1400" dirty="0" smtClean="0">
                <a:solidFill>
                  <a:schemeClr val="tx1"/>
                </a:solidFill>
                <a:latin typeface="+mn-lt"/>
              </a:rPr>
              <a:t>Đồng </a:t>
            </a:r>
            <a:r>
              <a:rPr lang="vi-VN" sz="1400" dirty="0">
                <a:solidFill>
                  <a:schemeClr val="tx1"/>
                </a:solidFill>
                <a:latin typeface="+mn-lt"/>
              </a:rPr>
              <a:t>chí Nguyễn Ngọc Lương, Bí thư Trung ương Đoàn, Chủ tịch Hội LHTN Việt Nam, Chủ tịch Hội đồng </a:t>
            </a:r>
            <a:r>
              <a:rPr lang="vi-VN" sz="1400" dirty="0" smtClean="0">
                <a:solidFill>
                  <a:schemeClr val="tx1"/>
                </a:solidFill>
                <a:latin typeface="+mn-lt"/>
              </a:rPr>
              <a:t>Đội Trung </a:t>
            </a:r>
            <a:r>
              <a:rPr lang="vi-VN" sz="1400" dirty="0">
                <a:solidFill>
                  <a:schemeClr val="tx1"/>
                </a:solidFill>
                <a:latin typeface="+mn-lt"/>
              </a:rPr>
              <a:t>ương, Trưởng Ban Tổ chức Trung ương Đoàn</a:t>
            </a:r>
            <a:endParaRPr lang="en" sz="1400" dirty="0">
              <a:solidFill>
                <a:schemeClr val="tx1"/>
              </a:solidFill>
              <a:latin typeface="+mn-lt"/>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3"/>
                                        </p:tgtEl>
                                        <p:attrNameLst>
                                          <p:attrName>style.visibility</p:attrName>
                                        </p:attrNameLst>
                                      </p:cBhvr>
                                      <p:to>
                                        <p:strVal val="visible"/>
                                      </p:to>
                                    </p:set>
                                    <p:animEffect transition="in" filter="fade">
                                      <p:cBhvr>
                                        <p:cTn id="7" dur="500"/>
                                        <p:tgtEl>
                                          <p:spTgt spid="45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smtClean="0">
                <a:solidFill>
                  <a:schemeClr val="tx1"/>
                </a:solidFill>
                <a:latin typeface="+mn-lt"/>
              </a:rPr>
              <a:t>I</a:t>
            </a:r>
            <a:r>
              <a:rPr lang="en-US" dirty="0" smtClean="0">
                <a:solidFill>
                  <a:schemeClr val="tx1"/>
                </a:solidFill>
                <a:latin typeface="+mn-lt"/>
              </a:rPr>
              <a:t>I</a:t>
            </a:r>
            <a:r>
              <a:rPr lang="vi-VN" dirty="0" smtClean="0">
                <a:solidFill>
                  <a:schemeClr val="tx1"/>
                </a:solidFill>
                <a:latin typeface="+mn-lt"/>
              </a:rPr>
              <a:t>I. </a:t>
            </a:r>
            <a:r>
              <a:rPr lang="en-US" dirty="0" smtClean="0">
                <a:solidFill>
                  <a:schemeClr val="tx1"/>
                </a:solidFill>
                <a:latin typeface="+mn-lt"/>
              </a:rPr>
              <a:t>MỘT SỐ LƯU Ý VỀ CÔNG TÁC NHÂN SỰ ĐẠI HỘI</a:t>
            </a:r>
            <a:endParaRPr lang="en-US" dirty="0">
              <a:solidFill>
                <a:schemeClr val="tx1"/>
              </a:solidFill>
              <a:latin typeface="+mn-lt"/>
            </a:endParaRPr>
          </a:p>
        </p:txBody>
      </p:sp>
      <p:graphicFrame>
        <p:nvGraphicFramePr>
          <p:cNvPr id="11" name="Diagram 10"/>
          <p:cNvGraphicFramePr/>
          <p:nvPr>
            <p:extLst>
              <p:ext uri="{D42A27DB-BD31-4B8C-83A1-F6EECF244321}">
                <p14:modId xmlns:p14="http://schemas.microsoft.com/office/powerpoint/2010/main" val="1362254254"/>
              </p:ext>
            </p:extLst>
          </p:nvPr>
        </p:nvGraphicFramePr>
        <p:xfrm>
          <a:off x="578644" y="882650"/>
          <a:ext cx="8215311" cy="3532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87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11"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smtClean="0">
                <a:solidFill>
                  <a:schemeClr val="tx1"/>
                </a:solidFill>
                <a:latin typeface="+mn-lt"/>
              </a:rPr>
              <a:t>I</a:t>
            </a:r>
            <a:r>
              <a:rPr lang="en-US" dirty="0" smtClean="0">
                <a:solidFill>
                  <a:schemeClr val="tx1"/>
                </a:solidFill>
                <a:latin typeface="+mn-lt"/>
              </a:rPr>
              <a:t>I</a:t>
            </a:r>
            <a:r>
              <a:rPr lang="vi-VN" dirty="0" smtClean="0">
                <a:solidFill>
                  <a:schemeClr val="tx1"/>
                </a:solidFill>
                <a:latin typeface="+mn-lt"/>
              </a:rPr>
              <a:t>I. </a:t>
            </a:r>
            <a:r>
              <a:rPr lang="en-US" dirty="0" smtClean="0">
                <a:solidFill>
                  <a:schemeClr val="tx1"/>
                </a:solidFill>
                <a:latin typeface="+mn-lt"/>
              </a:rPr>
              <a:t>MỘT SỐ LƯU Ý VỀ CÔNG TÁC NHÂN SỰ ĐẠI HỘI</a:t>
            </a:r>
            <a:endParaRPr lang="en-US" dirty="0">
              <a:solidFill>
                <a:schemeClr val="tx1"/>
              </a:solidFill>
              <a:latin typeface="+mn-lt"/>
            </a:endParaRPr>
          </a:p>
        </p:txBody>
      </p:sp>
      <p:graphicFrame>
        <p:nvGraphicFramePr>
          <p:cNvPr id="11" name="Diagram 10"/>
          <p:cNvGraphicFramePr/>
          <p:nvPr>
            <p:extLst>
              <p:ext uri="{D42A27DB-BD31-4B8C-83A1-F6EECF244321}">
                <p14:modId xmlns:p14="http://schemas.microsoft.com/office/powerpoint/2010/main" val="1107972646"/>
              </p:ext>
            </p:extLst>
          </p:nvPr>
        </p:nvGraphicFramePr>
        <p:xfrm>
          <a:off x="578645" y="882650"/>
          <a:ext cx="7843836" cy="3532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01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11"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18" y="73438"/>
            <a:ext cx="7658100" cy="715800"/>
          </a:xfrm>
        </p:spPr>
        <p:txBody>
          <a:bodyPr/>
          <a:lstStyle/>
          <a:p>
            <a:r>
              <a:rPr lang="vi-VN" sz="1800" dirty="0" smtClean="0">
                <a:solidFill>
                  <a:schemeClr val="tx1"/>
                </a:solidFill>
                <a:latin typeface="+mn-lt"/>
              </a:rPr>
              <a:t>1.3. Cơ cấu trong Ban Chấp hành Đoàn các cấp</a:t>
            </a:r>
            <a:endParaRPr lang="en-US" sz="1800" dirty="0">
              <a:latin typeface="+mn-lt"/>
            </a:endParaRPr>
          </a:p>
        </p:txBody>
      </p:sp>
      <p:sp>
        <p:nvSpPr>
          <p:cNvPr id="8" name="Rectangle 7"/>
          <p:cNvSpPr/>
          <p:nvPr/>
        </p:nvSpPr>
        <p:spPr>
          <a:xfrm>
            <a:off x="758536" y="1022677"/>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vi-VN" dirty="0"/>
              <a:t>1</a:t>
            </a:r>
            <a:r>
              <a:rPr lang="vi-VN" dirty="0" smtClean="0"/>
              <a:t>. Kết hợp việc chuẩn bị nhân sự được tái cử và nhân sự mới; </a:t>
            </a:r>
            <a:r>
              <a:rPr lang="vi-VN" dirty="0"/>
              <a:t>nhân sự là cán bộ chủ chốt, chuyên trách và kiêm nhiệm; nhân sự là cán bộ, đoàn viên tiêu biểu thuộc các đối tượng, lĩnh vực</a:t>
            </a:r>
            <a:endParaRPr lang="en-US" dirty="0"/>
          </a:p>
        </p:txBody>
      </p:sp>
      <p:sp>
        <p:nvSpPr>
          <p:cNvPr id="9" name="Rectangle 8"/>
          <p:cNvSpPr/>
          <p:nvPr/>
        </p:nvSpPr>
        <p:spPr>
          <a:xfrm>
            <a:off x="779318" y="2020979"/>
            <a:ext cx="8042564" cy="495336"/>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vi-VN" dirty="0" smtClean="0"/>
              <a:t>2. </a:t>
            </a:r>
            <a:r>
              <a:rPr lang="vi-VN" dirty="0"/>
              <a:t>Cơ cấu hợp lý giữa các độ tuổi</a:t>
            </a:r>
            <a:endParaRPr lang="en-US" dirty="0"/>
          </a:p>
        </p:txBody>
      </p:sp>
      <p:sp>
        <p:nvSpPr>
          <p:cNvPr id="13" name="Rectangle 12"/>
          <p:cNvSpPr/>
          <p:nvPr/>
        </p:nvSpPr>
        <p:spPr>
          <a:xfrm>
            <a:off x="779318" y="2803666"/>
            <a:ext cx="8042564" cy="95784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smtClean="0"/>
              <a:t>3. </a:t>
            </a:r>
            <a:r>
              <a:rPr lang="it-IT" dirty="0"/>
              <a:t>Tỷ lệ nữ trong Ban Chấp hành đoàn cấp tỉnh ít nhất 25%, trong Ban Thường vụ ít nhất 15%; đối với đoàn trực thuộc Trung ương, tỷ lệ nữ không thấp hơn nhiệm kỳ trước. Tỷ lệ nữ trong Ban Thường vụ Đoàn từ cấp huyện trở xuống ít nhất 15%; phấn đấu trong thường trực các tỉnh, thành đoàn, đoàn trực thuộc, Đoàn cấp huyện và tương đương có cán bộ nữ.</a:t>
            </a:r>
            <a:endParaRPr lang="en-US" dirty="0"/>
          </a:p>
        </p:txBody>
      </p:sp>
      <p:sp>
        <p:nvSpPr>
          <p:cNvPr id="6" name="Rectangle 5"/>
          <p:cNvSpPr/>
          <p:nvPr/>
        </p:nvSpPr>
        <p:spPr>
          <a:xfrm>
            <a:off x="758536" y="3907886"/>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vi-VN" dirty="0" smtClean="0"/>
              <a:t>4. Tỷ </a:t>
            </a:r>
            <a:r>
              <a:rPr lang="vi-VN" dirty="0"/>
              <a:t>lệ Ủy viên Ban Chấp hành là người dân tộc thiểu số: Bằng và phấn đấu cao hơn nhiệm kỳ cũ </a:t>
            </a:r>
            <a:r>
              <a:rPr lang="vi-VN" i="1" dirty="0"/>
              <a:t>(đối với các địa phương có đông thanh niên dân tộc thiểu số)</a:t>
            </a:r>
            <a:r>
              <a:rPr lang="vi-VN" dirty="0"/>
              <a:t>.</a:t>
            </a:r>
            <a:endParaRPr lang="en-US" dirty="0"/>
          </a:p>
        </p:txBody>
      </p:sp>
    </p:spTree>
    <p:extLst>
      <p:ext uri="{BB962C8B-B14F-4D97-AF65-F5344CB8AC3E}">
        <p14:creationId xmlns:p14="http://schemas.microsoft.com/office/powerpoint/2010/main" val="6133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heel(1)">
                                      <p:cBhvr>
                                        <p:cTn id="21" dur="2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1000" fill="hold"/>
                                        <p:tgtEl>
                                          <p:spTgt spid="6"/>
                                        </p:tgtEl>
                                        <p:attrNameLst>
                                          <p:attrName>ppt_w</p:attrName>
                                        </p:attrNameLst>
                                      </p:cBhvr>
                                      <p:tavLst>
                                        <p:tav tm="0">
                                          <p:val>
                                            <p:fltVal val="0"/>
                                          </p:val>
                                        </p:tav>
                                        <p:tav tm="100000">
                                          <p:val>
                                            <p:strVal val="#ppt_w"/>
                                          </p:val>
                                        </p:tav>
                                      </p:tavLst>
                                    </p:anim>
                                    <p:anim calcmode="lin" valueType="num">
                                      <p:cBhvr>
                                        <p:cTn id="34" dur="1000" fill="hold"/>
                                        <p:tgtEl>
                                          <p:spTgt spid="6"/>
                                        </p:tgtEl>
                                        <p:attrNameLst>
                                          <p:attrName>ppt_h</p:attrName>
                                        </p:attrNameLst>
                                      </p:cBhvr>
                                      <p:tavLst>
                                        <p:tav tm="0">
                                          <p:val>
                                            <p:fltVal val="0"/>
                                          </p:val>
                                        </p:tav>
                                        <p:tav tm="100000">
                                          <p:val>
                                            <p:strVal val="#ppt_h"/>
                                          </p:val>
                                        </p:tav>
                                      </p:tavLst>
                                    </p:anim>
                                    <p:anim calcmode="lin" valueType="num">
                                      <p:cBhvr>
                                        <p:cTn id="35" dur="1000" fill="hold"/>
                                        <p:tgtEl>
                                          <p:spTgt spid="6"/>
                                        </p:tgtEl>
                                        <p:attrNameLst>
                                          <p:attrName>style.rotation</p:attrName>
                                        </p:attrNameLst>
                                      </p:cBhvr>
                                      <p:tavLst>
                                        <p:tav tm="0">
                                          <p:val>
                                            <p:fltVal val="90"/>
                                          </p:val>
                                        </p:tav>
                                        <p:tav tm="100000">
                                          <p:val>
                                            <p:fltVal val="0"/>
                                          </p:val>
                                        </p:tav>
                                      </p:tavLst>
                                    </p:anim>
                                    <p:animEffect transition="in" filter="fade">
                                      <p:cBhvr>
                                        <p:cTn id="3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3"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en-US" dirty="0" err="1" smtClean="0">
                <a:solidFill>
                  <a:schemeClr val="tx1"/>
                </a:solidFill>
                <a:latin typeface="+mn-lt"/>
              </a:rPr>
              <a:t>Các</a:t>
            </a:r>
            <a:r>
              <a:rPr lang="en-US" dirty="0" smtClean="0">
                <a:solidFill>
                  <a:schemeClr val="tx1"/>
                </a:solidFill>
                <a:latin typeface="+mn-lt"/>
              </a:rPr>
              <a:t> </a:t>
            </a:r>
            <a:r>
              <a:rPr lang="en-US" dirty="0" err="1" smtClean="0">
                <a:solidFill>
                  <a:schemeClr val="tx1"/>
                </a:solidFill>
                <a:latin typeface="+mn-lt"/>
              </a:rPr>
              <a:t>bước</a:t>
            </a:r>
            <a:r>
              <a:rPr lang="en-US" dirty="0" smtClean="0">
                <a:solidFill>
                  <a:schemeClr val="tx1"/>
                </a:solidFill>
                <a:latin typeface="+mn-lt"/>
              </a:rPr>
              <a:t> </a:t>
            </a:r>
            <a:r>
              <a:rPr lang="en-US" dirty="0" err="1" smtClean="0">
                <a:solidFill>
                  <a:schemeClr val="tx1"/>
                </a:solidFill>
                <a:latin typeface="+mn-lt"/>
              </a:rPr>
              <a:t>thực</a:t>
            </a:r>
            <a:r>
              <a:rPr lang="en-US" dirty="0" smtClean="0">
                <a:solidFill>
                  <a:schemeClr val="tx1"/>
                </a:solidFill>
                <a:latin typeface="+mn-lt"/>
              </a:rPr>
              <a:t> </a:t>
            </a:r>
            <a:r>
              <a:rPr lang="en-US" dirty="0" err="1" smtClean="0">
                <a:solidFill>
                  <a:schemeClr val="tx1"/>
                </a:solidFill>
                <a:latin typeface="+mn-lt"/>
              </a:rPr>
              <a:t>hiện</a:t>
            </a:r>
            <a:r>
              <a:rPr lang="en-US" dirty="0" smtClean="0">
                <a:solidFill>
                  <a:schemeClr val="tx1"/>
                </a:solidFill>
                <a:latin typeface="+mn-lt"/>
              </a:rPr>
              <a:t> </a:t>
            </a:r>
            <a:r>
              <a:rPr lang="en-US" dirty="0" err="1" smtClean="0">
                <a:solidFill>
                  <a:schemeClr val="tx1"/>
                </a:solidFill>
                <a:latin typeface="+mn-lt"/>
              </a:rPr>
              <a:t>quy</a:t>
            </a:r>
            <a:r>
              <a:rPr lang="en-US" dirty="0" smtClean="0">
                <a:solidFill>
                  <a:schemeClr val="tx1"/>
                </a:solidFill>
                <a:latin typeface="+mn-lt"/>
              </a:rPr>
              <a:t> </a:t>
            </a:r>
            <a:r>
              <a:rPr lang="en-US" dirty="0" err="1" smtClean="0">
                <a:solidFill>
                  <a:schemeClr val="tx1"/>
                </a:solidFill>
                <a:latin typeface="+mn-lt"/>
              </a:rPr>
              <a:t>trình</a:t>
            </a:r>
            <a:r>
              <a:rPr lang="en-US" dirty="0" smtClean="0">
                <a:solidFill>
                  <a:schemeClr val="tx1"/>
                </a:solidFill>
                <a:latin typeface="+mn-lt"/>
              </a:rPr>
              <a:t> </a:t>
            </a:r>
            <a:r>
              <a:rPr lang="en-US" dirty="0" err="1" smtClean="0">
                <a:solidFill>
                  <a:schemeClr val="tx1"/>
                </a:solidFill>
                <a:latin typeface="+mn-lt"/>
              </a:rPr>
              <a:t>nhân</a:t>
            </a:r>
            <a:r>
              <a:rPr lang="en-US" dirty="0" smtClean="0">
                <a:solidFill>
                  <a:schemeClr val="tx1"/>
                </a:solidFill>
                <a:latin typeface="+mn-lt"/>
              </a:rPr>
              <a:t> </a:t>
            </a:r>
            <a:r>
              <a:rPr lang="en-US" dirty="0" err="1" smtClean="0">
                <a:solidFill>
                  <a:schemeClr val="tx1"/>
                </a:solidFill>
                <a:latin typeface="+mn-lt"/>
              </a:rPr>
              <a:t>sự</a:t>
            </a:r>
            <a:endParaRPr lang="en-US" dirty="0">
              <a:solidFill>
                <a:schemeClr val="tx1"/>
              </a:solidFill>
              <a:latin typeface="+mn-lt"/>
            </a:endParaRPr>
          </a:p>
        </p:txBody>
      </p:sp>
      <p:graphicFrame>
        <p:nvGraphicFramePr>
          <p:cNvPr id="4" name="Diagram 3"/>
          <p:cNvGraphicFramePr/>
          <p:nvPr>
            <p:extLst>
              <p:ext uri="{D42A27DB-BD31-4B8C-83A1-F6EECF244321}">
                <p14:modId xmlns:p14="http://schemas.microsoft.com/office/powerpoint/2010/main" val="1534346128"/>
              </p:ext>
            </p:extLst>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val="1532352479"/>
              </p:ext>
            </p:extLst>
          </p:nvPr>
        </p:nvGraphicFramePr>
        <p:xfrm>
          <a:off x="1523999" y="800100"/>
          <a:ext cx="6919914" cy="36861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5538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en-US" dirty="0" err="1" smtClean="0">
                <a:solidFill>
                  <a:schemeClr val="tx1"/>
                </a:solidFill>
                <a:latin typeface="+mn-lt"/>
              </a:rPr>
              <a:t>Quy</a:t>
            </a:r>
            <a:r>
              <a:rPr lang="en-US" dirty="0" smtClean="0">
                <a:solidFill>
                  <a:schemeClr val="tx1"/>
                </a:solidFill>
                <a:latin typeface="+mn-lt"/>
              </a:rPr>
              <a:t> </a:t>
            </a:r>
            <a:r>
              <a:rPr lang="en-US" dirty="0" err="1" smtClean="0">
                <a:solidFill>
                  <a:schemeClr val="tx1"/>
                </a:solidFill>
                <a:latin typeface="+mn-lt"/>
              </a:rPr>
              <a:t>trình</a:t>
            </a:r>
            <a:r>
              <a:rPr lang="en-US" dirty="0" smtClean="0">
                <a:solidFill>
                  <a:schemeClr val="tx1"/>
                </a:solidFill>
                <a:latin typeface="+mn-lt"/>
              </a:rPr>
              <a:t> </a:t>
            </a:r>
            <a:r>
              <a:rPr lang="en-US" dirty="0" err="1" smtClean="0">
                <a:solidFill>
                  <a:schemeClr val="tx1"/>
                </a:solidFill>
                <a:latin typeface="+mn-lt"/>
              </a:rPr>
              <a:t>giới</a:t>
            </a:r>
            <a:r>
              <a:rPr lang="en-US" dirty="0" smtClean="0">
                <a:solidFill>
                  <a:schemeClr val="tx1"/>
                </a:solidFill>
                <a:latin typeface="+mn-lt"/>
              </a:rPr>
              <a:t> </a:t>
            </a:r>
            <a:r>
              <a:rPr lang="en-US" dirty="0" err="1" smtClean="0">
                <a:solidFill>
                  <a:schemeClr val="tx1"/>
                </a:solidFill>
                <a:latin typeface="+mn-lt"/>
              </a:rPr>
              <a:t>thiệu</a:t>
            </a:r>
            <a:r>
              <a:rPr lang="en-US" dirty="0" smtClean="0">
                <a:solidFill>
                  <a:schemeClr val="tx1"/>
                </a:solidFill>
                <a:latin typeface="+mn-lt"/>
              </a:rPr>
              <a:t> </a:t>
            </a:r>
            <a:r>
              <a:rPr lang="en-US" dirty="0" err="1" smtClean="0">
                <a:solidFill>
                  <a:schemeClr val="tx1"/>
                </a:solidFill>
                <a:latin typeface="+mn-lt"/>
              </a:rPr>
              <a:t>nhân</a:t>
            </a:r>
            <a:r>
              <a:rPr lang="en-US" dirty="0" smtClean="0">
                <a:solidFill>
                  <a:schemeClr val="tx1"/>
                </a:solidFill>
                <a:latin typeface="+mn-lt"/>
              </a:rPr>
              <a:t> </a:t>
            </a:r>
            <a:r>
              <a:rPr lang="en-US" dirty="0" err="1" smtClean="0">
                <a:solidFill>
                  <a:schemeClr val="tx1"/>
                </a:solidFill>
                <a:latin typeface="+mn-lt"/>
              </a:rPr>
              <a:t>sự</a:t>
            </a:r>
            <a:r>
              <a:rPr lang="en-US" dirty="0" smtClean="0">
                <a:solidFill>
                  <a:schemeClr val="tx1"/>
                </a:solidFill>
                <a:latin typeface="+mn-lt"/>
              </a:rPr>
              <a:t> </a:t>
            </a:r>
            <a:r>
              <a:rPr lang="en-US" dirty="0" err="1" smtClean="0">
                <a:solidFill>
                  <a:schemeClr val="tx1"/>
                </a:solidFill>
                <a:latin typeface="+mn-lt"/>
              </a:rPr>
              <a:t>đối</a:t>
            </a:r>
            <a:r>
              <a:rPr lang="en-US" dirty="0" smtClean="0">
                <a:solidFill>
                  <a:schemeClr val="tx1"/>
                </a:solidFill>
                <a:latin typeface="+mn-lt"/>
              </a:rPr>
              <a:t> </a:t>
            </a:r>
            <a:r>
              <a:rPr lang="en-US" dirty="0" err="1" smtClean="0">
                <a:solidFill>
                  <a:schemeClr val="tx1"/>
                </a:solidFill>
                <a:latin typeface="+mn-lt"/>
              </a:rPr>
              <a:t>với</a:t>
            </a:r>
            <a:r>
              <a:rPr lang="en-US" dirty="0" smtClean="0">
                <a:solidFill>
                  <a:schemeClr val="tx1"/>
                </a:solidFill>
                <a:latin typeface="+mn-lt"/>
              </a:rPr>
              <a:t> </a:t>
            </a:r>
            <a:r>
              <a:rPr lang="en-US" dirty="0" err="1" smtClean="0">
                <a:solidFill>
                  <a:schemeClr val="tx1"/>
                </a:solidFill>
                <a:latin typeface="+mn-lt"/>
              </a:rPr>
              <a:t>cấp</a:t>
            </a:r>
            <a:r>
              <a:rPr lang="en-US" dirty="0" smtClean="0">
                <a:solidFill>
                  <a:schemeClr val="tx1"/>
                </a:solidFill>
                <a:latin typeface="+mn-lt"/>
              </a:rPr>
              <a:t> </a:t>
            </a:r>
            <a:r>
              <a:rPr lang="en-US" dirty="0" err="1" smtClean="0">
                <a:solidFill>
                  <a:schemeClr val="tx1"/>
                </a:solidFill>
                <a:latin typeface="+mn-lt"/>
              </a:rPr>
              <a:t>tỉnh</a:t>
            </a:r>
            <a:r>
              <a:rPr lang="en-US" dirty="0" smtClean="0">
                <a:solidFill>
                  <a:schemeClr val="tx1"/>
                </a:solidFill>
                <a:latin typeface="+mn-lt"/>
              </a:rPr>
              <a:t>, </a:t>
            </a:r>
            <a:r>
              <a:rPr lang="en-US" dirty="0" err="1" smtClean="0">
                <a:solidFill>
                  <a:schemeClr val="tx1"/>
                </a:solidFill>
                <a:latin typeface="+mn-lt"/>
              </a:rPr>
              <a:t>cấp</a:t>
            </a:r>
            <a:r>
              <a:rPr lang="en-US" dirty="0" smtClean="0">
                <a:solidFill>
                  <a:schemeClr val="tx1"/>
                </a:solidFill>
                <a:latin typeface="+mn-lt"/>
              </a:rPr>
              <a:t> </a:t>
            </a:r>
            <a:r>
              <a:rPr lang="en-US" dirty="0" err="1" smtClean="0">
                <a:solidFill>
                  <a:schemeClr val="tx1"/>
                </a:solidFill>
                <a:latin typeface="+mn-lt"/>
              </a:rPr>
              <a:t>huyện</a:t>
            </a:r>
            <a:endParaRPr lang="en-US" dirty="0">
              <a:solidFill>
                <a:schemeClr val="tx1"/>
              </a:solidFill>
              <a:latin typeface="+mn-lt"/>
            </a:endParaRPr>
          </a:p>
        </p:txBody>
      </p:sp>
      <p:graphicFrame>
        <p:nvGraphicFramePr>
          <p:cNvPr id="4" name="Diagram 3"/>
          <p:cNvGraphicFramePr/>
          <p:nvPr>
            <p:extLst>
              <p:ext uri="{D42A27DB-BD31-4B8C-83A1-F6EECF244321}">
                <p14:modId xmlns:p14="http://schemas.microsoft.com/office/powerpoint/2010/main" val="4136704001"/>
              </p:ext>
            </p:extLst>
          </p:nvPr>
        </p:nvGraphicFramePr>
        <p:xfrm>
          <a:off x="1524000" y="1764506"/>
          <a:ext cx="6096000" cy="2839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Rectangle 35"/>
          <p:cNvSpPr/>
          <p:nvPr/>
        </p:nvSpPr>
        <p:spPr>
          <a:xfrm>
            <a:off x="800100" y="652800"/>
            <a:ext cx="7800975" cy="521494"/>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vi-VN" sz="1600" dirty="0"/>
              <a:t>Sau khi có văn bản đồng ý của Ban Thường vụ cấp ủy cùng cấp về chủ trương, Ban Chấp hành tiến hành quy trình nhân sự theo trình tự như sau:</a:t>
            </a:r>
            <a:endParaRPr lang="en-US" sz="1600" dirty="0"/>
          </a:p>
        </p:txBody>
      </p:sp>
      <p:graphicFrame>
        <p:nvGraphicFramePr>
          <p:cNvPr id="47" name="Diagram 46"/>
          <p:cNvGraphicFramePr/>
          <p:nvPr>
            <p:extLst>
              <p:ext uri="{D42A27DB-BD31-4B8C-83A1-F6EECF244321}">
                <p14:modId xmlns:p14="http://schemas.microsoft.com/office/powerpoint/2010/main" val="3248092989"/>
              </p:ext>
            </p:extLst>
          </p:nvPr>
        </p:nvGraphicFramePr>
        <p:xfrm>
          <a:off x="564355" y="1278731"/>
          <a:ext cx="8145305" cy="288210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148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down)">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fade">
                                      <p:cBhvr>
                                        <p:cTn id="17" dur="1000"/>
                                        <p:tgtEl>
                                          <p:spTgt spid="47"/>
                                        </p:tgtEl>
                                      </p:cBhvr>
                                    </p:animEffect>
                                    <p:anim calcmode="lin" valueType="num">
                                      <p:cBhvr>
                                        <p:cTn id="18" dur="1000" fill="hold"/>
                                        <p:tgtEl>
                                          <p:spTgt spid="47"/>
                                        </p:tgtEl>
                                        <p:attrNameLst>
                                          <p:attrName>ppt_x</p:attrName>
                                        </p:attrNameLst>
                                      </p:cBhvr>
                                      <p:tavLst>
                                        <p:tav tm="0">
                                          <p:val>
                                            <p:strVal val="#ppt_x"/>
                                          </p:val>
                                        </p:tav>
                                        <p:tav tm="100000">
                                          <p:val>
                                            <p:strVal val="#ppt_x"/>
                                          </p:val>
                                        </p:tav>
                                      </p:tavLst>
                                    </p:anim>
                                    <p:anim calcmode="lin" valueType="num">
                                      <p:cBhvr>
                                        <p:cTn id="19"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6" grpId="0" animBg="1"/>
      <p:bldGraphic spid="4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en-US" dirty="0" err="1" smtClean="0">
                <a:solidFill>
                  <a:schemeClr val="tx1"/>
                </a:solidFill>
                <a:latin typeface="+mn-lt"/>
              </a:rPr>
              <a:t>Quy</a:t>
            </a:r>
            <a:r>
              <a:rPr lang="en-US" dirty="0" smtClean="0">
                <a:solidFill>
                  <a:schemeClr val="tx1"/>
                </a:solidFill>
                <a:latin typeface="+mn-lt"/>
              </a:rPr>
              <a:t> </a:t>
            </a:r>
            <a:r>
              <a:rPr lang="en-US" dirty="0" err="1" smtClean="0">
                <a:solidFill>
                  <a:schemeClr val="tx1"/>
                </a:solidFill>
                <a:latin typeface="+mn-lt"/>
              </a:rPr>
              <a:t>trình</a:t>
            </a:r>
            <a:r>
              <a:rPr lang="en-US" dirty="0" smtClean="0">
                <a:solidFill>
                  <a:schemeClr val="tx1"/>
                </a:solidFill>
                <a:latin typeface="+mn-lt"/>
              </a:rPr>
              <a:t> </a:t>
            </a:r>
            <a:r>
              <a:rPr lang="en-US" dirty="0" err="1" smtClean="0">
                <a:solidFill>
                  <a:schemeClr val="tx1"/>
                </a:solidFill>
                <a:latin typeface="+mn-lt"/>
              </a:rPr>
              <a:t>giới</a:t>
            </a:r>
            <a:r>
              <a:rPr lang="en-US" dirty="0" smtClean="0">
                <a:solidFill>
                  <a:schemeClr val="tx1"/>
                </a:solidFill>
                <a:latin typeface="+mn-lt"/>
              </a:rPr>
              <a:t> </a:t>
            </a:r>
            <a:r>
              <a:rPr lang="en-US" dirty="0" err="1" smtClean="0">
                <a:solidFill>
                  <a:schemeClr val="tx1"/>
                </a:solidFill>
                <a:latin typeface="+mn-lt"/>
              </a:rPr>
              <a:t>thiệu</a:t>
            </a:r>
            <a:r>
              <a:rPr lang="en-US" dirty="0" smtClean="0">
                <a:solidFill>
                  <a:schemeClr val="tx1"/>
                </a:solidFill>
                <a:latin typeface="+mn-lt"/>
              </a:rPr>
              <a:t> </a:t>
            </a:r>
            <a:r>
              <a:rPr lang="en-US" dirty="0" err="1" smtClean="0">
                <a:solidFill>
                  <a:schemeClr val="tx1"/>
                </a:solidFill>
                <a:latin typeface="+mn-lt"/>
              </a:rPr>
              <a:t>nhân</a:t>
            </a:r>
            <a:r>
              <a:rPr lang="en-US" dirty="0" smtClean="0">
                <a:solidFill>
                  <a:schemeClr val="tx1"/>
                </a:solidFill>
                <a:latin typeface="+mn-lt"/>
              </a:rPr>
              <a:t> </a:t>
            </a:r>
            <a:r>
              <a:rPr lang="en-US" dirty="0" err="1" smtClean="0">
                <a:solidFill>
                  <a:schemeClr val="tx1"/>
                </a:solidFill>
                <a:latin typeface="+mn-lt"/>
              </a:rPr>
              <a:t>sự</a:t>
            </a:r>
            <a:r>
              <a:rPr lang="en-US" dirty="0" smtClean="0">
                <a:solidFill>
                  <a:schemeClr val="tx1"/>
                </a:solidFill>
                <a:latin typeface="+mn-lt"/>
              </a:rPr>
              <a:t> </a:t>
            </a:r>
            <a:r>
              <a:rPr lang="en-US" dirty="0" err="1" smtClean="0">
                <a:solidFill>
                  <a:schemeClr val="tx1"/>
                </a:solidFill>
                <a:latin typeface="+mn-lt"/>
              </a:rPr>
              <a:t>đối</a:t>
            </a:r>
            <a:r>
              <a:rPr lang="en-US" dirty="0" smtClean="0">
                <a:solidFill>
                  <a:schemeClr val="tx1"/>
                </a:solidFill>
                <a:latin typeface="+mn-lt"/>
              </a:rPr>
              <a:t> </a:t>
            </a:r>
            <a:r>
              <a:rPr lang="en-US" dirty="0" err="1" smtClean="0">
                <a:solidFill>
                  <a:schemeClr val="tx1"/>
                </a:solidFill>
                <a:latin typeface="+mn-lt"/>
              </a:rPr>
              <a:t>với</a:t>
            </a:r>
            <a:r>
              <a:rPr lang="en-US" dirty="0" smtClean="0">
                <a:solidFill>
                  <a:schemeClr val="tx1"/>
                </a:solidFill>
                <a:latin typeface="+mn-lt"/>
              </a:rPr>
              <a:t> </a:t>
            </a:r>
            <a:r>
              <a:rPr lang="en-US" dirty="0" err="1" smtClean="0">
                <a:solidFill>
                  <a:schemeClr val="tx1"/>
                </a:solidFill>
                <a:latin typeface="+mn-lt"/>
              </a:rPr>
              <a:t>cấp</a:t>
            </a:r>
            <a:r>
              <a:rPr lang="en-US" dirty="0" smtClean="0">
                <a:solidFill>
                  <a:schemeClr val="tx1"/>
                </a:solidFill>
                <a:latin typeface="+mn-lt"/>
              </a:rPr>
              <a:t> </a:t>
            </a:r>
            <a:r>
              <a:rPr lang="en-US" dirty="0" err="1" smtClean="0">
                <a:solidFill>
                  <a:schemeClr val="tx1"/>
                </a:solidFill>
                <a:latin typeface="+mn-lt"/>
              </a:rPr>
              <a:t>cơ</a:t>
            </a:r>
            <a:r>
              <a:rPr lang="en-US" dirty="0" smtClean="0">
                <a:solidFill>
                  <a:schemeClr val="tx1"/>
                </a:solidFill>
                <a:latin typeface="+mn-lt"/>
              </a:rPr>
              <a:t> </a:t>
            </a:r>
            <a:r>
              <a:rPr lang="en-US" dirty="0" err="1" smtClean="0">
                <a:solidFill>
                  <a:schemeClr val="tx1"/>
                </a:solidFill>
                <a:latin typeface="+mn-lt"/>
              </a:rPr>
              <a:t>sở</a:t>
            </a:r>
            <a:endParaRPr lang="en-US" dirty="0">
              <a:solidFill>
                <a:schemeClr val="tx1"/>
              </a:solidFill>
              <a:latin typeface="+mn-lt"/>
            </a:endParaRPr>
          </a:p>
        </p:txBody>
      </p:sp>
      <p:graphicFrame>
        <p:nvGraphicFramePr>
          <p:cNvPr id="4" name="Diagram 3"/>
          <p:cNvGraphicFramePr/>
          <p:nvPr/>
        </p:nvGraphicFramePr>
        <p:xfrm>
          <a:off x="1524000" y="1764506"/>
          <a:ext cx="6096000" cy="28392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3374093528"/>
              </p:ext>
            </p:extLst>
          </p:nvPr>
        </p:nvGraphicFramePr>
        <p:xfrm>
          <a:off x="677837" y="621636"/>
          <a:ext cx="8165911" cy="39367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08007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00087" y="171450"/>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a:solidFill>
                  <a:schemeClr val="tx1"/>
                </a:solidFill>
                <a:latin typeface="+mn-lt"/>
              </a:rPr>
              <a:t>3. </a:t>
            </a:r>
            <a:r>
              <a:rPr lang="en-US" dirty="0" err="1" smtClean="0">
                <a:solidFill>
                  <a:schemeClr val="tx1"/>
                </a:solidFill>
                <a:latin typeface="+mn-lt"/>
              </a:rPr>
              <a:t>Bầu</a:t>
            </a:r>
            <a:r>
              <a:rPr lang="en-US" dirty="0" smtClean="0">
                <a:solidFill>
                  <a:schemeClr val="tx1"/>
                </a:solidFill>
                <a:latin typeface="+mn-lt"/>
              </a:rPr>
              <a:t> </a:t>
            </a:r>
            <a:r>
              <a:rPr lang="vi-VN" dirty="0" smtClean="0">
                <a:solidFill>
                  <a:schemeClr val="tx1"/>
                </a:solidFill>
                <a:latin typeface="+mn-lt"/>
              </a:rPr>
              <a:t>Ban </a:t>
            </a:r>
            <a:r>
              <a:rPr lang="vi-VN" dirty="0">
                <a:solidFill>
                  <a:schemeClr val="tx1"/>
                </a:solidFill>
                <a:latin typeface="+mn-lt"/>
              </a:rPr>
              <a:t>Chấp hành khoá mới </a:t>
            </a:r>
            <a:endParaRPr lang="en-US" dirty="0">
              <a:solidFill>
                <a:schemeClr val="tx1"/>
              </a:solidFill>
              <a:latin typeface="+mn-lt"/>
            </a:endParaRPr>
          </a:p>
        </p:txBody>
      </p:sp>
      <p:sp>
        <p:nvSpPr>
          <p:cNvPr id="2" name="Rounded Rectangle 1"/>
          <p:cNvSpPr/>
          <p:nvPr/>
        </p:nvSpPr>
        <p:spPr>
          <a:xfrm>
            <a:off x="371475" y="1007268"/>
            <a:ext cx="2501503" cy="358616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vi-VN" sz="1300" dirty="0"/>
              <a:t>Ban Chấp hành cấp triệu tập đại hội chuẩn bị nhân sự </a:t>
            </a:r>
            <a:r>
              <a:rPr lang="vi-VN" sz="1300" i="1" dirty="0"/>
              <a:t>(có số dư từ 10-15%) </a:t>
            </a:r>
            <a:r>
              <a:rPr lang="vi-VN" sz="1300" dirty="0"/>
              <a:t>để trình Đại hội xem xét. Danh sách nhân sự giới thiệu bầu vào Ban Chấp hành khóa mới số dư tối đa do đại hội quyết định nhưng không quá 30% số lượng cần bầu. Danh sách ứng cử viên do Ban Chấp hành Đoàn đương nhiệm chuẩn bị là danh sách đề cử chính thức với đại hội. Đại hội thảo luận và biểu quyết lập danh sách bầu cử.</a:t>
            </a:r>
            <a:endParaRPr lang="en-US" sz="1300" dirty="0"/>
          </a:p>
        </p:txBody>
      </p:sp>
      <p:sp>
        <p:nvSpPr>
          <p:cNvPr id="6" name="Rounded Rectangle 5"/>
          <p:cNvSpPr/>
          <p:nvPr/>
        </p:nvSpPr>
        <p:spPr>
          <a:xfrm>
            <a:off x="3292077" y="1007267"/>
            <a:ext cx="2501503" cy="358616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vi-VN" sz="1300" dirty="0"/>
              <a:t>Đối với trường hợp đoàn viên không phải là đại biểu đại hội, tự ứng cử vào Ban Chấp hành Đoàn từ cấp huyện và tương đương trở lên phải gửi hồ sơ tự ứng cử đến Ban Chấp hành cấp triệu tập Đại hội chậm nhất 15 ngày trước ngày khai mạc Đại hội. Đối với trường hợp đề cử nhân sự không phải là đại biểu Đại hội, người đề cử phải gửi hồ sơ nhân sự được đề cử cho Đoàn Chủ tịch để Đoàn Chủ tịch báo cáo trước Đại hội.</a:t>
            </a:r>
            <a:endParaRPr lang="en-US" sz="1300" dirty="0"/>
          </a:p>
          <a:p>
            <a:pPr algn="just"/>
            <a:endParaRPr lang="en-US" sz="1300" dirty="0"/>
          </a:p>
        </p:txBody>
      </p:sp>
      <p:sp>
        <p:nvSpPr>
          <p:cNvPr id="7" name="Rounded Rectangle 6"/>
          <p:cNvSpPr/>
          <p:nvPr/>
        </p:nvSpPr>
        <p:spPr>
          <a:xfrm>
            <a:off x="6212679" y="1007267"/>
            <a:ext cx="2501503" cy="358616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vi-VN" sz="1300" dirty="0"/>
              <a:t>Trường hợp tổng số ứng cử viên trong danh </a:t>
            </a:r>
            <a:r>
              <a:rPr lang="vi-VN" sz="1300" dirty="0" smtClean="0"/>
              <a:t>sách nhiều </a:t>
            </a:r>
            <a:r>
              <a:rPr lang="vi-VN" sz="1300" dirty="0"/>
              <a:t>hơn 30% so với số lượng cần bầu thì Đoàn Chủ tịch trao đổi để nắm nguyện vọng của các đại biểu được đề cử, ứng cử tại đại hội. Nếu các đại biểu được đề cử, ứng cử tại đại hội xin rút tên và tổng số ứng cử viên trong danh sách không vượt quá số dư 30% so với số lượng cần bầu thì Đoàn Chủ tịch xin ý kiến Đại hội biểu quyết thông qua danh sách bầu cử.</a:t>
            </a:r>
            <a:endParaRPr lang="en-US" sz="1300" dirty="0"/>
          </a:p>
          <a:p>
            <a:pPr algn="just"/>
            <a:endParaRPr lang="en-US" sz="1300" dirty="0"/>
          </a:p>
        </p:txBody>
      </p:sp>
    </p:spTree>
    <p:extLst>
      <p:ext uri="{BB962C8B-B14F-4D97-AF65-F5344CB8AC3E}">
        <p14:creationId xmlns:p14="http://schemas.microsoft.com/office/powerpoint/2010/main" val="373542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0081" y="78581"/>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en-US" dirty="0" smtClean="0">
                <a:solidFill>
                  <a:schemeClr val="tx1"/>
                </a:solidFill>
                <a:latin typeface="+mn-lt"/>
              </a:rPr>
              <a:t>4. </a:t>
            </a:r>
            <a:r>
              <a:rPr lang="en-US" dirty="0" err="1" smtClean="0">
                <a:solidFill>
                  <a:schemeClr val="tx1"/>
                </a:solidFill>
                <a:latin typeface="+mn-lt"/>
              </a:rPr>
              <a:t>Bầu</a:t>
            </a:r>
            <a:r>
              <a:rPr lang="en-US" dirty="0" smtClean="0">
                <a:solidFill>
                  <a:schemeClr val="tx1"/>
                </a:solidFill>
                <a:latin typeface="+mn-lt"/>
              </a:rPr>
              <a:t> </a:t>
            </a:r>
            <a:r>
              <a:rPr lang="en-US" dirty="0" err="1" smtClean="0">
                <a:solidFill>
                  <a:schemeClr val="tx1"/>
                </a:solidFill>
                <a:latin typeface="+mn-lt"/>
              </a:rPr>
              <a:t>trực</a:t>
            </a:r>
            <a:r>
              <a:rPr lang="en-US" dirty="0" smtClean="0">
                <a:solidFill>
                  <a:schemeClr val="tx1"/>
                </a:solidFill>
                <a:latin typeface="+mn-lt"/>
              </a:rPr>
              <a:t> </a:t>
            </a:r>
            <a:r>
              <a:rPr lang="en-US" dirty="0" err="1" smtClean="0">
                <a:solidFill>
                  <a:schemeClr val="tx1"/>
                </a:solidFill>
                <a:latin typeface="+mn-lt"/>
              </a:rPr>
              <a:t>tiếp</a:t>
            </a:r>
            <a:r>
              <a:rPr lang="en-US" dirty="0" smtClean="0">
                <a:solidFill>
                  <a:schemeClr val="tx1"/>
                </a:solidFill>
                <a:latin typeface="+mn-lt"/>
              </a:rPr>
              <a:t> </a:t>
            </a:r>
            <a:r>
              <a:rPr lang="en-US" dirty="0" err="1" smtClean="0">
                <a:solidFill>
                  <a:schemeClr val="tx1"/>
                </a:solidFill>
                <a:latin typeface="+mn-lt"/>
              </a:rPr>
              <a:t>Bí</a:t>
            </a:r>
            <a:r>
              <a:rPr lang="en-US" dirty="0" smtClean="0">
                <a:solidFill>
                  <a:schemeClr val="tx1"/>
                </a:solidFill>
                <a:latin typeface="+mn-lt"/>
              </a:rPr>
              <a:t> </a:t>
            </a:r>
            <a:r>
              <a:rPr lang="en-US" dirty="0" err="1" smtClean="0">
                <a:solidFill>
                  <a:schemeClr val="tx1"/>
                </a:solidFill>
                <a:latin typeface="+mn-lt"/>
              </a:rPr>
              <a:t>thư</a:t>
            </a:r>
            <a:r>
              <a:rPr lang="en-US" dirty="0" smtClean="0">
                <a:solidFill>
                  <a:schemeClr val="tx1"/>
                </a:solidFill>
                <a:latin typeface="+mn-lt"/>
              </a:rPr>
              <a:t> </a:t>
            </a:r>
            <a:r>
              <a:rPr lang="en-US" dirty="0" err="1" smtClean="0">
                <a:solidFill>
                  <a:schemeClr val="tx1"/>
                </a:solidFill>
                <a:latin typeface="+mn-lt"/>
              </a:rPr>
              <a:t>tại</a:t>
            </a:r>
            <a:r>
              <a:rPr lang="en-US" dirty="0" smtClean="0">
                <a:solidFill>
                  <a:schemeClr val="tx1"/>
                </a:solidFill>
                <a:latin typeface="+mn-lt"/>
              </a:rPr>
              <a:t> </a:t>
            </a:r>
            <a:r>
              <a:rPr lang="en-US" dirty="0" err="1" smtClean="0">
                <a:solidFill>
                  <a:schemeClr val="tx1"/>
                </a:solidFill>
                <a:latin typeface="+mn-lt"/>
              </a:rPr>
              <a:t>Đại</a:t>
            </a:r>
            <a:r>
              <a:rPr lang="en-US" dirty="0" smtClean="0">
                <a:solidFill>
                  <a:schemeClr val="tx1"/>
                </a:solidFill>
                <a:latin typeface="+mn-lt"/>
              </a:rPr>
              <a:t> </a:t>
            </a:r>
            <a:r>
              <a:rPr lang="en-US" dirty="0" err="1" smtClean="0">
                <a:solidFill>
                  <a:schemeClr val="tx1"/>
                </a:solidFill>
                <a:latin typeface="+mn-lt"/>
              </a:rPr>
              <a:t>hội</a:t>
            </a:r>
            <a:r>
              <a:rPr lang="vi-VN" dirty="0" smtClean="0">
                <a:solidFill>
                  <a:schemeClr val="tx1"/>
                </a:solidFill>
                <a:latin typeface="+mn-lt"/>
              </a:rPr>
              <a:t> </a:t>
            </a:r>
            <a:endParaRPr lang="en-US" dirty="0">
              <a:solidFill>
                <a:schemeClr val="tx1"/>
              </a:solidFill>
              <a:latin typeface="+mn-lt"/>
            </a:endParaRPr>
          </a:p>
        </p:txBody>
      </p:sp>
      <p:graphicFrame>
        <p:nvGraphicFramePr>
          <p:cNvPr id="3" name="Diagram 2"/>
          <p:cNvGraphicFramePr/>
          <p:nvPr>
            <p:extLst>
              <p:ext uri="{D42A27DB-BD31-4B8C-83A1-F6EECF244321}">
                <p14:modId xmlns:p14="http://schemas.microsoft.com/office/powerpoint/2010/main" val="3327579210"/>
              </p:ext>
            </p:extLst>
          </p:nvPr>
        </p:nvGraphicFramePr>
        <p:xfrm>
          <a:off x="314324" y="725488"/>
          <a:ext cx="8372475" cy="3932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487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3"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0081" y="78581"/>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en-US" dirty="0" smtClean="0">
                <a:solidFill>
                  <a:schemeClr val="tx1"/>
                </a:solidFill>
                <a:latin typeface="+mn-lt"/>
              </a:rPr>
              <a:t>4. </a:t>
            </a:r>
            <a:r>
              <a:rPr lang="en-US" dirty="0" err="1" smtClean="0">
                <a:solidFill>
                  <a:schemeClr val="tx1"/>
                </a:solidFill>
                <a:latin typeface="+mn-lt"/>
              </a:rPr>
              <a:t>Bầu</a:t>
            </a:r>
            <a:r>
              <a:rPr lang="en-US" dirty="0" smtClean="0">
                <a:solidFill>
                  <a:schemeClr val="tx1"/>
                </a:solidFill>
                <a:latin typeface="+mn-lt"/>
              </a:rPr>
              <a:t> </a:t>
            </a:r>
            <a:r>
              <a:rPr lang="en-US" dirty="0" err="1" smtClean="0">
                <a:solidFill>
                  <a:schemeClr val="tx1"/>
                </a:solidFill>
                <a:latin typeface="+mn-lt"/>
              </a:rPr>
              <a:t>trực</a:t>
            </a:r>
            <a:r>
              <a:rPr lang="en-US" dirty="0" smtClean="0">
                <a:solidFill>
                  <a:schemeClr val="tx1"/>
                </a:solidFill>
                <a:latin typeface="+mn-lt"/>
              </a:rPr>
              <a:t> </a:t>
            </a:r>
            <a:r>
              <a:rPr lang="en-US" dirty="0" err="1" smtClean="0">
                <a:solidFill>
                  <a:schemeClr val="tx1"/>
                </a:solidFill>
                <a:latin typeface="+mn-lt"/>
              </a:rPr>
              <a:t>tiếp</a:t>
            </a:r>
            <a:r>
              <a:rPr lang="en-US" dirty="0" smtClean="0">
                <a:solidFill>
                  <a:schemeClr val="tx1"/>
                </a:solidFill>
                <a:latin typeface="+mn-lt"/>
              </a:rPr>
              <a:t> </a:t>
            </a:r>
            <a:r>
              <a:rPr lang="en-US" dirty="0" err="1" smtClean="0">
                <a:solidFill>
                  <a:schemeClr val="tx1"/>
                </a:solidFill>
                <a:latin typeface="+mn-lt"/>
              </a:rPr>
              <a:t>Bí</a:t>
            </a:r>
            <a:r>
              <a:rPr lang="en-US" dirty="0" smtClean="0">
                <a:solidFill>
                  <a:schemeClr val="tx1"/>
                </a:solidFill>
                <a:latin typeface="+mn-lt"/>
              </a:rPr>
              <a:t> </a:t>
            </a:r>
            <a:r>
              <a:rPr lang="en-US" dirty="0" err="1" smtClean="0">
                <a:solidFill>
                  <a:schemeClr val="tx1"/>
                </a:solidFill>
                <a:latin typeface="+mn-lt"/>
              </a:rPr>
              <a:t>thư</a:t>
            </a:r>
            <a:r>
              <a:rPr lang="en-US" dirty="0" smtClean="0">
                <a:solidFill>
                  <a:schemeClr val="tx1"/>
                </a:solidFill>
                <a:latin typeface="+mn-lt"/>
              </a:rPr>
              <a:t> </a:t>
            </a:r>
            <a:r>
              <a:rPr lang="en-US" dirty="0" err="1" smtClean="0">
                <a:solidFill>
                  <a:schemeClr val="tx1"/>
                </a:solidFill>
                <a:latin typeface="+mn-lt"/>
              </a:rPr>
              <a:t>tại</a:t>
            </a:r>
            <a:r>
              <a:rPr lang="en-US" dirty="0" smtClean="0">
                <a:solidFill>
                  <a:schemeClr val="tx1"/>
                </a:solidFill>
                <a:latin typeface="+mn-lt"/>
              </a:rPr>
              <a:t> </a:t>
            </a:r>
            <a:r>
              <a:rPr lang="en-US" dirty="0" err="1" smtClean="0">
                <a:solidFill>
                  <a:schemeClr val="tx1"/>
                </a:solidFill>
                <a:latin typeface="+mn-lt"/>
              </a:rPr>
              <a:t>Đại</a:t>
            </a:r>
            <a:r>
              <a:rPr lang="en-US" dirty="0" smtClean="0">
                <a:solidFill>
                  <a:schemeClr val="tx1"/>
                </a:solidFill>
                <a:latin typeface="+mn-lt"/>
              </a:rPr>
              <a:t> </a:t>
            </a:r>
            <a:r>
              <a:rPr lang="en-US" dirty="0" err="1" smtClean="0">
                <a:solidFill>
                  <a:schemeClr val="tx1"/>
                </a:solidFill>
                <a:latin typeface="+mn-lt"/>
              </a:rPr>
              <a:t>hội</a:t>
            </a:r>
            <a:r>
              <a:rPr lang="vi-VN" dirty="0" smtClean="0">
                <a:solidFill>
                  <a:schemeClr val="tx1"/>
                </a:solidFill>
                <a:latin typeface="+mn-lt"/>
              </a:rPr>
              <a:t> </a:t>
            </a:r>
            <a:endParaRPr lang="en-US" dirty="0">
              <a:solidFill>
                <a:schemeClr val="tx1"/>
              </a:solidFill>
              <a:latin typeface="+mn-lt"/>
            </a:endParaRPr>
          </a:p>
        </p:txBody>
      </p:sp>
      <p:sp>
        <p:nvSpPr>
          <p:cNvPr id="4" name="Rectangle 3"/>
          <p:cNvSpPr/>
          <p:nvPr/>
        </p:nvSpPr>
        <p:spPr>
          <a:xfrm>
            <a:off x="1807369" y="692944"/>
            <a:ext cx="5272088" cy="37861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dirty="0" err="1" smtClean="0"/>
              <a:t>Cách</a:t>
            </a:r>
            <a:r>
              <a:rPr lang="en-US" sz="1600" b="1" dirty="0" smtClean="0"/>
              <a:t> </a:t>
            </a:r>
            <a:r>
              <a:rPr lang="en-US" sz="1600" b="1" dirty="0" err="1" smtClean="0"/>
              <a:t>thức</a:t>
            </a:r>
            <a:r>
              <a:rPr lang="en-US" sz="1600" b="1" dirty="0" smtClean="0"/>
              <a:t> </a:t>
            </a:r>
            <a:r>
              <a:rPr lang="en-US" sz="1600" b="1" dirty="0" err="1" smtClean="0"/>
              <a:t>bầu</a:t>
            </a:r>
            <a:r>
              <a:rPr lang="en-US" sz="1600" b="1" dirty="0" smtClean="0"/>
              <a:t> </a:t>
            </a:r>
            <a:r>
              <a:rPr lang="en-US" sz="1600" b="1" dirty="0" err="1" smtClean="0"/>
              <a:t>trực</a:t>
            </a:r>
            <a:r>
              <a:rPr lang="en-US" sz="1600" b="1" dirty="0" smtClean="0"/>
              <a:t> </a:t>
            </a:r>
            <a:r>
              <a:rPr lang="en-US" sz="1600" b="1" dirty="0" err="1" smtClean="0"/>
              <a:t>tiếp</a:t>
            </a:r>
            <a:r>
              <a:rPr lang="en-US" sz="1600" b="1" dirty="0" smtClean="0"/>
              <a:t> </a:t>
            </a:r>
            <a:r>
              <a:rPr lang="en-US" sz="1600" b="1" dirty="0" err="1" smtClean="0"/>
              <a:t>Bí</a:t>
            </a:r>
            <a:r>
              <a:rPr lang="en-US" sz="1600" b="1" dirty="0" smtClean="0"/>
              <a:t> </a:t>
            </a:r>
            <a:r>
              <a:rPr lang="en-US" sz="1600" b="1" dirty="0" err="1" smtClean="0"/>
              <a:t>thư</a:t>
            </a:r>
            <a:r>
              <a:rPr lang="en-US" sz="1600" b="1" dirty="0" smtClean="0"/>
              <a:t> </a:t>
            </a:r>
            <a:r>
              <a:rPr lang="en-US" sz="1600" b="1" dirty="0" err="1" smtClean="0"/>
              <a:t>tại</a:t>
            </a:r>
            <a:r>
              <a:rPr lang="en-US" sz="1600" b="1" dirty="0" smtClean="0"/>
              <a:t> </a:t>
            </a:r>
            <a:r>
              <a:rPr lang="en-US" sz="1600" b="1" dirty="0" err="1" smtClean="0"/>
              <a:t>Đại</a:t>
            </a:r>
            <a:r>
              <a:rPr lang="en-US" sz="1600" b="1" dirty="0" smtClean="0"/>
              <a:t> </a:t>
            </a:r>
            <a:r>
              <a:rPr lang="en-US" sz="1600" b="1" dirty="0" err="1" smtClean="0"/>
              <a:t>hội</a:t>
            </a:r>
            <a:endParaRPr lang="en-US" sz="1600" b="1" dirty="0"/>
          </a:p>
        </p:txBody>
      </p:sp>
      <p:graphicFrame>
        <p:nvGraphicFramePr>
          <p:cNvPr id="6" name="Diagram 5"/>
          <p:cNvGraphicFramePr/>
          <p:nvPr>
            <p:extLst>
              <p:ext uri="{D42A27DB-BD31-4B8C-83A1-F6EECF244321}">
                <p14:modId xmlns:p14="http://schemas.microsoft.com/office/powerpoint/2010/main" val="3114391503"/>
              </p:ext>
            </p:extLst>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6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42950" y="78581"/>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smtClean="0">
                <a:solidFill>
                  <a:schemeClr val="tx1"/>
                </a:solidFill>
                <a:latin typeface="+mn-lt"/>
              </a:rPr>
              <a:t>5. Bầu đại biểu dự Đại hội Đoàn cấp trên</a:t>
            </a:r>
            <a:endParaRPr lang="en-US" dirty="0">
              <a:solidFill>
                <a:schemeClr val="tx1"/>
              </a:solidFill>
              <a:latin typeface="+mn-lt"/>
            </a:endParaRPr>
          </a:p>
        </p:txBody>
      </p:sp>
      <p:graphicFrame>
        <p:nvGraphicFramePr>
          <p:cNvPr id="8" name="Diagram 7"/>
          <p:cNvGraphicFramePr/>
          <p:nvPr>
            <p:extLst>
              <p:ext uri="{D42A27DB-BD31-4B8C-83A1-F6EECF244321}">
                <p14:modId xmlns:p14="http://schemas.microsoft.com/office/powerpoint/2010/main" val="2420812446"/>
              </p:ext>
            </p:extLst>
          </p:nvPr>
        </p:nvGraphicFramePr>
        <p:xfrm>
          <a:off x="364329" y="480056"/>
          <a:ext cx="8129589" cy="3650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779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Shape 458"/>
          <p:cNvSpPr txBox="1">
            <a:spLocks noGrp="1"/>
          </p:cNvSpPr>
          <p:nvPr>
            <p:ph type="title"/>
          </p:nvPr>
        </p:nvSpPr>
        <p:spPr>
          <a:xfrm>
            <a:off x="1033756" y="130448"/>
            <a:ext cx="6996600" cy="715800"/>
          </a:xfrm>
          <a:prstGeom prst="rect">
            <a:avLst/>
          </a:prstGeom>
        </p:spPr>
        <p:txBody>
          <a:bodyPr lIns="91425" tIns="91425" rIns="91425" bIns="91425" anchor="b" anchorCtr="0">
            <a:noAutofit/>
          </a:bodyPr>
          <a:lstStyle/>
          <a:p>
            <a:pPr lvl="0"/>
            <a:r>
              <a:rPr lang="vi-VN" sz="3000" dirty="0">
                <a:solidFill>
                  <a:schemeClr val="tx1"/>
                </a:solidFill>
                <a:latin typeface="+mn-lt"/>
              </a:rPr>
              <a:t>NỘI DUNG CHÍNH</a:t>
            </a:r>
            <a:endParaRPr lang="en" sz="3000" dirty="0">
              <a:solidFill>
                <a:schemeClr val="tx1"/>
              </a:solidFill>
              <a:latin typeface="+mn-lt"/>
            </a:endParaRPr>
          </a:p>
        </p:txBody>
      </p:sp>
      <p:grpSp>
        <p:nvGrpSpPr>
          <p:cNvPr id="7" name="Group 6"/>
          <p:cNvGrpSpPr/>
          <p:nvPr/>
        </p:nvGrpSpPr>
        <p:grpSpPr>
          <a:xfrm>
            <a:off x="1427610" y="1144301"/>
            <a:ext cx="7312173" cy="707380"/>
            <a:chOff x="1184722" y="561"/>
            <a:chExt cx="7542909" cy="707380"/>
          </a:xfrm>
          <a:scene3d>
            <a:camera prst="orthographicFront"/>
            <a:lightRig rig="threePt" dir="t">
              <a:rot lat="0" lon="0" rev="7500000"/>
            </a:lightRig>
          </a:scene3d>
        </p:grpSpPr>
        <p:sp>
          <p:nvSpPr>
            <p:cNvPr id="8" name="Right Arrow 7"/>
            <p:cNvSpPr/>
            <p:nvPr/>
          </p:nvSpPr>
          <p:spPr>
            <a:xfrm>
              <a:off x="1184722" y="561"/>
              <a:ext cx="7542909" cy="707380"/>
            </a:xfrm>
            <a:prstGeom prst="rightArrow">
              <a:avLst>
                <a:gd name="adj1" fmla="val 75000"/>
                <a:gd name="adj2" fmla="val 50000"/>
              </a:avLst>
            </a:prstGeom>
            <a:sp3d z="-152400" extrusionH="63500" prstMaterial="dkEdge">
              <a:bevelT w="144450" h="36350" prst="relaxedInset"/>
              <a:contourClr>
                <a:schemeClr val="bg1"/>
              </a:contourClr>
            </a:sp3d>
          </p:spPr>
          <p:style>
            <a:lnRef idx="1">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2">
              <a:schemeClr val="accent2">
                <a:tint val="40000"/>
                <a:alpha val="90000"/>
                <a:hueOff val="0"/>
                <a:satOff val="0"/>
                <a:lumOff val="0"/>
                <a:alphaOff val="0"/>
              </a:schemeClr>
            </a:effectRef>
            <a:fontRef idx="minor">
              <a:schemeClr val="dk1">
                <a:hueOff val="0"/>
                <a:satOff val="0"/>
                <a:lumOff val="0"/>
                <a:alphaOff val="0"/>
              </a:schemeClr>
            </a:fontRef>
          </p:style>
        </p:sp>
        <p:sp>
          <p:nvSpPr>
            <p:cNvPr id="9" name="Right Arrow 4"/>
            <p:cNvSpPr/>
            <p:nvPr/>
          </p:nvSpPr>
          <p:spPr>
            <a:xfrm>
              <a:off x="1184722" y="88984"/>
              <a:ext cx="7277642" cy="530535"/>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ctr" anchorCtr="0">
              <a:noAutofit/>
            </a:bodyPr>
            <a:lstStyle/>
            <a:p>
              <a:pPr algn="just"/>
              <a:r>
                <a:rPr lang="vi-VN" sz="1800" dirty="0"/>
                <a:t>Các văn bản chỉ đạo, triển khai Đại hội Đoàn các cấp</a:t>
              </a:r>
              <a:endParaRPr lang="en-US" sz="1800" dirty="0"/>
            </a:p>
          </p:txBody>
        </p:sp>
      </p:grpSp>
      <p:grpSp>
        <p:nvGrpSpPr>
          <p:cNvPr id="10" name="Group 9"/>
          <p:cNvGrpSpPr/>
          <p:nvPr/>
        </p:nvGrpSpPr>
        <p:grpSpPr>
          <a:xfrm>
            <a:off x="430655" y="1144301"/>
            <a:ext cx="996955" cy="707380"/>
            <a:chOff x="187767" y="561"/>
            <a:chExt cx="996955" cy="707380"/>
          </a:xfrm>
          <a:scene3d>
            <a:camera prst="orthographicFront"/>
            <a:lightRig rig="threePt" dir="t">
              <a:rot lat="0" lon="0" rev="7500000"/>
            </a:lightRig>
          </a:scene3d>
        </p:grpSpPr>
        <p:sp>
          <p:nvSpPr>
            <p:cNvPr id="13" name="Rounded Rectangle 12"/>
            <p:cNvSpPr/>
            <p:nvPr/>
          </p:nvSpPr>
          <p:spPr>
            <a:xfrm>
              <a:off x="187767" y="561"/>
              <a:ext cx="996955" cy="7073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4" name="Rounded Rectangle 6"/>
            <p:cNvSpPr/>
            <p:nvPr/>
          </p:nvSpPr>
          <p:spPr>
            <a:xfrm>
              <a:off x="222298" y="35092"/>
              <a:ext cx="927893" cy="63831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i="0" kern="1200" dirty="0" smtClean="0">
                  <a:latin typeface="Times New Roman" panose="02020603050405020304" pitchFamily="18" charset="0"/>
                  <a:cs typeface="Times New Roman" panose="02020603050405020304" pitchFamily="18" charset="0"/>
                </a:rPr>
                <a:t>1</a:t>
              </a:r>
              <a:endParaRPr lang="en-US" sz="2400" i="0" kern="1200" dirty="0">
                <a:latin typeface="Times New Roman" panose="02020603050405020304" pitchFamily="18" charset="0"/>
                <a:cs typeface="Times New Roman" panose="02020603050405020304" pitchFamily="18" charset="0"/>
              </a:endParaRPr>
            </a:p>
          </p:txBody>
        </p:sp>
      </p:grpSp>
      <p:grpSp>
        <p:nvGrpSpPr>
          <p:cNvPr id="15" name="Group 14"/>
          <p:cNvGrpSpPr/>
          <p:nvPr/>
        </p:nvGrpSpPr>
        <p:grpSpPr>
          <a:xfrm>
            <a:off x="1427610" y="1922420"/>
            <a:ext cx="7277641" cy="707380"/>
            <a:chOff x="1184722" y="778680"/>
            <a:chExt cx="7542909" cy="707380"/>
          </a:xfrm>
          <a:scene3d>
            <a:camera prst="orthographicFront"/>
            <a:lightRig rig="threePt" dir="t">
              <a:rot lat="0" lon="0" rev="7500000"/>
            </a:lightRig>
          </a:scene3d>
        </p:grpSpPr>
        <p:sp>
          <p:nvSpPr>
            <p:cNvPr id="16" name="Right Arrow 15"/>
            <p:cNvSpPr/>
            <p:nvPr/>
          </p:nvSpPr>
          <p:spPr>
            <a:xfrm>
              <a:off x="1184722" y="778680"/>
              <a:ext cx="7542909" cy="707380"/>
            </a:xfrm>
            <a:prstGeom prst="rightArrow">
              <a:avLst>
                <a:gd name="adj1" fmla="val 75000"/>
                <a:gd name="adj2" fmla="val 50000"/>
              </a:avLst>
            </a:prstGeom>
            <a:sp3d z="-152400" extrusionH="63500" prstMaterial="dkEdge">
              <a:bevelT w="144450" h="36350" prst="relaxedInset"/>
              <a:contourClr>
                <a:schemeClr val="bg1"/>
              </a:contourClr>
            </a:sp3d>
          </p:spPr>
          <p:style>
            <a:lnRef idx="1">
              <a:schemeClr val="accent2">
                <a:tint val="40000"/>
                <a:alpha val="90000"/>
                <a:hueOff val="185731"/>
                <a:satOff val="-8371"/>
                <a:lumOff val="-591"/>
                <a:alphaOff val="0"/>
              </a:schemeClr>
            </a:lnRef>
            <a:fillRef idx="1">
              <a:schemeClr val="accent2">
                <a:tint val="40000"/>
                <a:alpha val="90000"/>
                <a:hueOff val="185731"/>
                <a:satOff val="-8371"/>
                <a:lumOff val="-591"/>
                <a:alphaOff val="0"/>
              </a:schemeClr>
            </a:fillRef>
            <a:effectRef idx="2">
              <a:schemeClr val="accent2">
                <a:tint val="40000"/>
                <a:alpha val="90000"/>
                <a:hueOff val="185731"/>
                <a:satOff val="-8371"/>
                <a:lumOff val="-591"/>
                <a:alphaOff val="0"/>
              </a:schemeClr>
            </a:effectRef>
            <a:fontRef idx="minor">
              <a:schemeClr val="dk1">
                <a:hueOff val="0"/>
                <a:satOff val="0"/>
                <a:lumOff val="0"/>
                <a:alphaOff val="0"/>
              </a:schemeClr>
            </a:fontRef>
          </p:style>
        </p:sp>
        <p:sp>
          <p:nvSpPr>
            <p:cNvPr id="17" name="Right Arrow 8"/>
            <p:cNvSpPr/>
            <p:nvPr/>
          </p:nvSpPr>
          <p:spPr>
            <a:xfrm>
              <a:off x="1184722" y="867103"/>
              <a:ext cx="7277642" cy="530535"/>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ctr" anchorCtr="0">
              <a:noAutofit/>
            </a:bodyPr>
            <a:lstStyle/>
            <a:p>
              <a:pPr lvl="1" algn="just" defTabSz="1155700">
                <a:lnSpc>
                  <a:spcPct val="90000"/>
                </a:lnSpc>
                <a:spcBef>
                  <a:spcPct val="0"/>
                </a:spcBef>
                <a:spcAft>
                  <a:spcPct val="15000"/>
                </a:spcAft>
              </a:pPr>
              <a:r>
                <a:rPr lang="vi-VN" sz="1800" dirty="0" smtClean="0"/>
                <a:t>Những </a:t>
              </a:r>
              <a:r>
                <a:rPr lang="vi-VN" sz="1800" dirty="0"/>
                <a:t>điểm mới trong Đại hội Đoàn các cấp nhiệm kỳ 2022-2027</a:t>
              </a:r>
              <a:endParaRPr lang="en-US" sz="1800" kern="1200" dirty="0"/>
            </a:p>
          </p:txBody>
        </p:sp>
      </p:grpSp>
      <p:grpSp>
        <p:nvGrpSpPr>
          <p:cNvPr id="18" name="Group 17"/>
          <p:cNvGrpSpPr/>
          <p:nvPr/>
        </p:nvGrpSpPr>
        <p:grpSpPr>
          <a:xfrm>
            <a:off x="430655" y="1922420"/>
            <a:ext cx="996955" cy="707380"/>
            <a:chOff x="187767" y="778680"/>
            <a:chExt cx="996955" cy="707380"/>
          </a:xfrm>
          <a:scene3d>
            <a:camera prst="orthographicFront"/>
            <a:lightRig rig="threePt" dir="t">
              <a:rot lat="0" lon="0" rev="7500000"/>
            </a:lightRig>
          </a:scene3d>
        </p:grpSpPr>
        <p:sp>
          <p:nvSpPr>
            <p:cNvPr id="19" name="Rounded Rectangle 18"/>
            <p:cNvSpPr/>
            <p:nvPr/>
          </p:nvSpPr>
          <p:spPr>
            <a:xfrm>
              <a:off x="187767" y="778680"/>
              <a:ext cx="996955" cy="7073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90633"/>
                <a:satOff val="-9599"/>
                <a:lumOff val="-235"/>
                <a:alphaOff val="0"/>
              </a:schemeClr>
            </a:fillRef>
            <a:effectRef idx="2">
              <a:schemeClr val="accent2">
                <a:hueOff val="90633"/>
                <a:satOff val="-9599"/>
                <a:lumOff val="-235"/>
                <a:alphaOff val="0"/>
              </a:schemeClr>
            </a:effectRef>
            <a:fontRef idx="minor">
              <a:schemeClr val="lt1"/>
            </a:fontRef>
          </p:style>
        </p:sp>
        <p:sp>
          <p:nvSpPr>
            <p:cNvPr id="20" name="Rounded Rectangle 10"/>
            <p:cNvSpPr/>
            <p:nvPr/>
          </p:nvSpPr>
          <p:spPr>
            <a:xfrm>
              <a:off x="222298" y="813211"/>
              <a:ext cx="927893" cy="63831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i="0" kern="1200" dirty="0" smtClean="0">
                  <a:latin typeface="Times New Roman" panose="02020603050405020304" pitchFamily="18" charset="0"/>
                  <a:cs typeface="Times New Roman" panose="02020603050405020304" pitchFamily="18" charset="0"/>
                </a:rPr>
                <a:t>2</a:t>
              </a:r>
              <a:endParaRPr lang="en-US" sz="2400" i="0" kern="1200" dirty="0">
                <a:latin typeface="Times New Roman" panose="02020603050405020304" pitchFamily="18" charset="0"/>
                <a:cs typeface="Times New Roman" panose="02020603050405020304" pitchFamily="18" charset="0"/>
              </a:endParaRPr>
            </a:p>
          </p:txBody>
        </p:sp>
      </p:grpSp>
      <p:grpSp>
        <p:nvGrpSpPr>
          <p:cNvPr id="21" name="Group 20"/>
          <p:cNvGrpSpPr/>
          <p:nvPr/>
        </p:nvGrpSpPr>
        <p:grpSpPr>
          <a:xfrm>
            <a:off x="430655" y="2700539"/>
            <a:ext cx="996955" cy="707380"/>
            <a:chOff x="187767" y="1556799"/>
            <a:chExt cx="996955" cy="707380"/>
          </a:xfrm>
          <a:scene3d>
            <a:camera prst="orthographicFront"/>
            <a:lightRig rig="threePt" dir="t">
              <a:rot lat="0" lon="0" rev="7500000"/>
            </a:lightRig>
          </a:scene3d>
        </p:grpSpPr>
        <p:sp>
          <p:nvSpPr>
            <p:cNvPr id="22" name="Rounded Rectangle 21"/>
            <p:cNvSpPr/>
            <p:nvPr/>
          </p:nvSpPr>
          <p:spPr>
            <a:xfrm>
              <a:off x="187767" y="1556799"/>
              <a:ext cx="996955" cy="7073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181266"/>
                <a:satOff val="-19197"/>
                <a:lumOff val="-470"/>
                <a:alphaOff val="0"/>
              </a:schemeClr>
            </a:fillRef>
            <a:effectRef idx="2">
              <a:schemeClr val="accent2">
                <a:hueOff val="181266"/>
                <a:satOff val="-19197"/>
                <a:lumOff val="-470"/>
                <a:alphaOff val="0"/>
              </a:schemeClr>
            </a:effectRef>
            <a:fontRef idx="minor">
              <a:schemeClr val="lt1"/>
            </a:fontRef>
          </p:style>
        </p:sp>
        <p:sp>
          <p:nvSpPr>
            <p:cNvPr id="23" name="Rounded Rectangle 14"/>
            <p:cNvSpPr/>
            <p:nvPr/>
          </p:nvSpPr>
          <p:spPr>
            <a:xfrm>
              <a:off x="222298" y="1591330"/>
              <a:ext cx="927893" cy="63831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i="0" kern="1200" dirty="0" smtClean="0">
                  <a:latin typeface="Times New Roman" panose="02020603050405020304" pitchFamily="18" charset="0"/>
                  <a:cs typeface="Times New Roman" panose="02020603050405020304" pitchFamily="18" charset="0"/>
                </a:rPr>
                <a:t>3</a:t>
              </a:r>
              <a:endParaRPr lang="en-US" sz="2400" i="0" kern="1200" dirty="0">
                <a:latin typeface="Times New Roman" panose="02020603050405020304" pitchFamily="18" charset="0"/>
                <a:cs typeface="Times New Roman" panose="02020603050405020304" pitchFamily="18" charset="0"/>
              </a:endParaRPr>
            </a:p>
          </p:txBody>
        </p:sp>
      </p:grpSp>
      <p:grpSp>
        <p:nvGrpSpPr>
          <p:cNvPr id="24" name="Group 23"/>
          <p:cNvGrpSpPr/>
          <p:nvPr/>
        </p:nvGrpSpPr>
        <p:grpSpPr>
          <a:xfrm>
            <a:off x="430655" y="3478658"/>
            <a:ext cx="996955" cy="707380"/>
            <a:chOff x="187767" y="2334918"/>
            <a:chExt cx="996955" cy="707380"/>
          </a:xfrm>
          <a:scene3d>
            <a:camera prst="orthographicFront"/>
            <a:lightRig rig="threePt" dir="t">
              <a:rot lat="0" lon="0" rev="7500000"/>
            </a:lightRig>
          </a:scene3d>
        </p:grpSpPr>
        <p:sp>
          <p:nvSpPr>
            <p:cNvPr id="25" name="Rounded Rectangle 24"/>
            <p:cNvSpPr/>
            <p:nvPr/>
          </p:nvSpPr>
          <p:spPr>
            <a:xfrm>
              <a:off x="187767" y="2334918"/>
              <a:ext cx="996955" cy="7073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271899"/>
                <a:satOff val="-28796"/>
                <a:lumOff val="-706"/>
                <a:alphaOff val="0"/>
              </a:schemeClr>
            </a:fillRef>
            <a:effectRef idx="2">
              <a:schemeClr val="accent2">
                <a:hueOff val="271899"/>
                <a:satOff val="-28796"/>
                <a:lumOff val="-706"/>
                <a:alphaOff val="0"/>
              </a:schemeClr>
            </a:effectRef>
            <a:fontRef idx="minor">
              <a:schemeClr val="lt1"/>
            </a:fontRef>
          </p:style>
        </p:sp>
        <p:sp>
          <p:nvSpPr>
            <p:cNvPr id="26" name="Rounded Rectangle 18"/>
            <p:cNvSpPr/>
            <p:nvPr/>
          </p:nvSpPr>
          <p:spPr>
            <a:xfrm>
              <a:off x="222298" y="2369449"/>
              <a:ext cx="927893" cy="638318"/>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i="0" kern="1200" dirty="0" smtClean="0">
                  <a:latin typeface="Times New Roman" panose="02020603050405020304" pitchFamily="18" charset="0"/>
                  <a:cs typeface="Times New Roman" panose="02020603050405020304" pitchFamily="18" charset="0"/>
                </a:rPr>
                <a:t>4</a:t>
              </a:r>
              <a:endParaRPr lang="en-US" sz="2400" i="0" kern="1200" dirty="0">
                <a:latin typeface="Times New Roman" panose="02020603050405020304" pitchFamily="18" charset="0"/>
                <a:cs typeface="Times New Roman" panose="02020603050405020304" pitchFamily="18" charset="0"/>
              </a:endParaRPr>
            </a:p>
          </p:txBody>
        </p:sp>
      </p:grpSp>
      <p:grpSp>
        <p:nvGrpSpPr>
          <p:cNvPr id="27" name="Group 26"/>
          <p:cNvGrpSpPr/>
          <p:nvPr/>
        </p:nvGrpSpPr>
        <p:grpSpPr>
          <a:xfrm>
            <a:off x="1427610" y="2700539"/>
            <a:ext cx="7277642" cy="707380"/>
            <a:chOff x="1184722" y="778680"/>
            <a:chExt cx="7542909" cy="707380"/>
          </a:xfrm>
          <a:scene3d>
            <a:camera prst="orthographicFront"/>
            <a:lightRig rig="threePt" dir="t">
              <a:rot lat="0" lon="0" rev="7500000"/>
            </a:lightRig>
          </a:scene3d>
        </p:grpSpPr>
        <p:sp>
          <p:nvSpPr>
            <p:cNvPr id="28" name="Right Arrow 27"/>
            <p:cNvSpPr/>
            <p:nvPr/>
          </p:nvSpPr>
          <p:spPr>
            <a:xfrm>
              <a:off x="1184722" y="778680"/>
              <a:ext cx="7542909" cy="707380"/>
            </a:xfrm>
            <a:prstGeom prst="rightArrow">
              <a:avLst>
                <a:gd name="adj1" fmla="val 75000"/>
                <a:gd name="adj2" fmla="val 50000"/>
              </a:avLst>
            </a:prstGeom>
            <a:sp3d z="-152400" extrusionH="63500" prstMaterial="dkEdge">
              <a:bevelT w="144450" h="36350" prst="relaxedInset"/>
              <a:contourClr>
                <a:schemeClr val="bg1"/>
              </a:contourClr>
            </a:sp3d>
          </p:spPr>
          <p:style>
            <a:lnRef idx="1">
              <a:schemeClr val="accent2">
                <a:tint val="40000"/>
                <a:alpha val="90000"/>
                <a:hueOff val="185731"/>
                <a:satOff val="-8371"/>
                <a:lumOff val="-591"/>
                <a:alphaOff val="0"/>
              </a:schemeClr>
            </a:lnRef>
            <a:fillRef idx="1">
              <a:schemeClr val="accent2">
                <a:tint val="40000"/>
                <a:alpha val="90000"/>
                <a:hueOff val="185731"/>
                <a:satOff val="-8371"/>
                <a:lumOff val="-591"/>
                <a:alphaOff val="0"/>
              </a:schemeClr>
            </a:fillRef>
            <a:effectRef idx="2">
              <a:schemeClr val="accent2">
                <a:tint val="40000"/>
                <a:alpha val="90000"/>
                <a:hueOff val="185731"/>
                <a:satOff val="-8371"/>
                <a:lumOff val="-591"/>
                <a:alphaOff val="0"/>
              </a:schemeClr>
            </a:effectRef>
            <a:fontRef idx="minor">
              <a:schemeClr val="dk1">
                <a:hueOff val="0"/>
                <a:satOff val="0"/>
                <a:lumOff val="0"/>
                <a:alphaOff val="0"/>
              </a:schemeClr>
            </a:fontRef>
          </p:style>
        </p:sp>
        <p:sp>
          <p:nvSpPr>
            <p:cNvPr id="29" name="Right Arrow 8"/>
            <p:cNvSpPr/>
            <p:nvPr/>
          </p:nvSpPr>
          <p:spPr>
            <a:xfrm>
              <a:off x="1184722" y="867103"/>
              <a:ext cx="7277642" cy="530535"/>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ctr" anchorCtr="0">
              <a:noAutofit/>
            </a:bodyPr>
            <a:lstStyle/>
            <a:p>
              <a:pPr lvl="1" algn="just" defTabSz="1155700">
                <a:lnSpc>
                  <a:spcPct val="90000"/>
                </a:lnSpc>
                <a:spcBef>
                  <a:spcPct val="0"/>
                </a:spcBef>
                <a:spcAft>
                  <a:spcPct val="15000"/>
                </a:spcAft>
              </a:pPr>
              <a:r>
                <a:rPr lang="en-US" sz="1800" dirty="0" err="1" smtClean="0"/>
                <a:t>Một</a:t>
              </a:r>
              <a:r>
                <a:rPr lang="en-US" sz="1800" dirty="0" smtClean="0"/>
                <a:t> </a:t>
              </a:r>
              <a:r>
                <a:rPr lang="en-US" sz="1800" dirty="0" err="1" smtClean="0"/>
                <a:t>số</a:t>
              </a:r>
              <a:r>
                <a:rPr lang="en-US" sz="1800" dirty="0" smtClean="0"/>
                <a:t> </a:t>
              </a:r>
              <a:r>
                <a:rPr lang="en-US" sz="1800" dirty="0" err="1" smtClean="0"/>
                <a:t>lưu</a:t>
              </a:r>
              <a:r>
                <a:rPr lang="en-US" sz="1800" dirty="0" smtClean="0"/>
                <a:t> ý </a:t>
              </a:r>
              <a:r>
                <a:rPr lang="en-US" sz="1800" dirty="0" err="1" smtClean="0"/>
                <a:t>về</a:t>
              </a:r>
              <a:r>
                <a:rPr lang="en-US" sz="1800" dirty="0" smtClean="0"/>
                <a:t> </a:t>
              </a:r>
              <a:r>
                <a:rPr lang="en-US" sz="1800" dirty="0" err="1" smtClean="0"/>
                <a:t>công</a:t>
              </a:r>
              <a:r>
                <a:rPr lang="en-US" sz="1800" dirty="0" smtClean="0"/>
                <a:t> </a:t>
              </a:r>
              <a:r>
                <a:rPr lang="en-US" sz="1800" dirty="0" err="1" smtClean="0"/>
                <a:t>tác</a:t>
              </a:r>
              <a:r>
                <a:rPr lang="en-US" sz="1800" dirty="0" smtClean="0"/>
                <a:t> </a:t>
              </a:r>
              <a:r>
                <a:rPr lang="en-US" sz="1800" dirty="0" err="1" smtClean="0"/>
                <a:t>nhân</a:t>
              </a:r>
              <a:r>
                <a:rPr lang="en-US" sz="1800" dirty="0" smtClean="0"/>
                <a:t> </a:t>
              </a:r>
              <a:r>
                <a:rPr lang="en-US" sz="1800" dirty="0" err="1" smtClean="0"/>
                <a:t>sự</a:t>
              </a:r>
              <a:r>
                <a:rPr lang="en-US" sz="1800" dirty="0" smtClean="0"/>
                <a:t> </a:t>
              </a:r>
              <a:r>
                <a:rPr lang="en-US" sz="1800" dirty="0" err="1" smtClean="0"/>
                <a:t>Đại</a:t>
              </a:r>
              <a:r>
                <a:rPr lang="en-US" sz="1800" dirty="0" smtClean="0"/>
                <a:t> </a:t>
              </a:r>
              <a:r>
                <a:rPr lang="en-US" sz="1800" dirty="0" err="1" smtClean="0"/>
                <a:t>hội</a:t>
              </a:r>
              <a:endParaRPr lang="en-US" sz="1800" kern="1200" dirty="0"/>
            </a:p>
          </p:txBody>
        </p:sp>
      </p:grpSp>
      <p:grpSp>
        <p:nvGrpSpPr>
          <p:cNvPr id="30" name="Group 29"/>
          <p:cNvGrpSpPr/>
          <p:nvPr/>
        </p:nvGrpSpPr>
        <p:grpSpPr>
          <a:xfrm>
            <a:off x="1462142" y="3478658"/>
            <a:ext cx="7277642" cy="707380"/>
            <a:chOff x="1184722" y="778680"/>
            <a:chExt cx="7542909" cy="707380"/>
          </a:xfrm>
          <a:scene3d>
            <a:camera prst="orthographicFront"/>
            <a:lightRig rig="threePt" dir="t">
              <a:rot lat="0" lon="0" rev="7500000"/>
            </a:lightRig>
          </a:scene3d>
        </p:grpSpPr>
        <p:sp>
          <p:nvSpPr>
            <p:cNvPr id="31" name="Right Arrow 30"/>
            <p:cNvSpPr/>
            <p:nvPr/>
          </p:nvSpPr>
          <p:spPr>
            <a:xfrm>
              <a:off x="1184722" y="778680"/>
              <a:ext cx="7542909" cy="707380"/>
            </a:xfrm>
            <a:prstGeom prst="rightArrow">
              <a:avLst>
                <a:gd name="adj1" fmla="val 75000"/>
                <a:gd name="adj2" fmla="val 50000"/>
              </a:avLst>
            </a:prstGeom>
            <a:sp3d z="-152400" extrusionH="63500" prstMaterial="dkEdge">
              <a:bevelT w="144450" h="36350" prst="relaxedInset"/>
              <a:contourClr>
                <a:schemeClr val="bg1"/>
              </a:contourClr>
            </a:sp3d>
          </p:spPr>
          <p:style>
            <a:lnRef idx="1">
              <a:schemeClr val="accent2">
                <a:tint val="40000"/>
                <a:alpha val="90000"/>
                <a:hueOff val="185731"/>
                <a:satOff val="-8371"/>
                <a:lumOff val="-591"/>
                <a:alphaOff val="0"/>
              </a:schemeClr>
            </a:lnRef>
            <a:fillRef idx="1">
              <a:schemeClr val="accent2">
                <a:tint val="40000"/>
                <a:alpha val="90000"/>
                <a:hueOff val="185731"/>
                <a:satOff val="-8371"/>
                <a:lumOff val="-591"/>
                <a:alphaOff val="0"/>
              </a:schemeClr>
            </a:fillRef>
            <a:effectRef idx="2">
              <a:schemeClr val="accent2">
                <a:tint val="40000"/>
                <a:alpha val="90000"/>
                <a:hueOff val="185731"/>
                <a:satOff val="-8371"/>
                <a:lumOff val="-591"/>
                <a:alphaOff val="0"/>
              </a:schemeClr>
            </a:effectRef>
            <a:fontRef idx="minor">
              <a:schemeClr val="dk1">
                <a:hueOff val="0"/>
                <a:satOff val="0"/>
                <a:lumOff val="0"/>
                <a:alphaOff val="0"/>
              </a:schemeClr>
            </a:fontRef>
          </p:style>
        </p:sp>
        <p:sp>
          <p:nvSpPr>
            <p:cNvPr id="32" name="Right Arrow 8"/>
            <p:cNvSpPr/>
            <p:nvPr/>
          </p:nvSpPr>
          <p:spPr>
            <a:xfrm>
              <a:off x="1184722" y="867103"/>
              <a:ext cx="7277642" cy="530535"/>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16510" rIns="16510" bIns="16510" numCol="1" spcCol="1270" anchor="ctr" anchorCtr="0">
              <a:noAutofit/>
            </a:bodyPr>
            <a:lstStyle/>
            <a:p>
              <a:pPr lvl="1" algn="just" defTabSz="1155700">
                <a:lnSpc>
                  <a:spcPct val="90000"/>
                </a:lnSpc>
                <a:spcBef>
                  <a:spcPct val="0"/>
                </a:spcBef>
                <a:spcAft>
                  <a:spcPct val="15000"/>
                </a:spcAft>
              </a:pPr>
              <a:r>
                <a:rPr lang="en-US" sz="1800" dirty="0" err="1" smtClean="0"/>
                <a:t>Duyệt</a:t>
              </a:r>
              <a:r>
                <a:rPr lang="en-US" sz="1800" dirty="0" smtClean="0"/>
                <a:t> </a:t>
              </a:r>
              <a:r>
                <a:rPr lang="en-US" sz="1800" dirty="0" err="1" smtClean="0"/>
                <a:t>công</a:t>
              </a:r>
              <a:r>
                <a:rPr lang="en-US" sz="1800" dirty="0" smtClean="0"/>
                <a:t> </a:t>
              </a:r>
              <a:r>
                <a:rPr lang="en-US" sz="1800" dirty="0" err="1" smtClean="0"/>
                <a:t>tác</a:t>
              </a:r>
              <a:r>
                <a:rPr lang="en-US" sz="1800" dirty="0" smtClean="0"/>
                <a:t> </a:t>
              </a:r>
              <a:r>
                <a:rPr lang="en-US" sz="1800" dirty="0" err="1" smtClean="0"/>
                <a:t>chuẩn</a:t>
              </a:r>
              <a:r>
                <a:rPr lang="en-US" sz="1800" dirty="0" smtClean="0"/>
                <a:t> </a:t>
              </a:r>
              <a:r>
                <a:rPr lang="en-US" sz="1800" dirty="0" err="1" smtClean="0"/>
                <a:t>bị</a:t>
              </a:r>
              <a:r>
                <a:rPr lang="en-US" sz="1800" dirty="0" smtClean="0"/>
                <a:t> </a:t>
              </a:r>
              <a:r>
                <a:rPr lang="en-US" sz="1800" dirty="0" err="1" smtClean="0"/>
                <a:t>Đại</a:t>
              </a:r>
              <a:r>
                <a:rPr lang="en-US" sz="1800" dirty="0" smtClean="0"/>
                <a:t> </a:t>
              </a:r>
              <a:r>
                <a:rPr lang="en-US" sz="1800" dirty="0" err="1" smtClean="0"/>
                <a:t>hội</a:t>
              </a:r>
              <a:r>
                <a:rPr lang="en-US" sz="1800" dirty="0" smtClean="0"/>
                <a:t> </a:t>
              </a:r>
              <a:r>
                <a:rPr lang="en-US" sz="1800" dirty="0" err="1" smtClean="0"/>
                <a:t>Đoàn</a:t>
              </a:r>
              <a:r>
                <a:rPr lang="en-US" sz="1800" dirty="0" smtClean="0"/>
                <a:t> </a:t>
              </a:r>
              <a:r>
                <a:rPr lang="en-US" sz="1800" dirty="0" err="1" smtClean="0"/>
                <a:t>các</a:t>
              </a:r>
              <a:r>
                <a:rPr lang="en-US" sz="1800" dirty="0" smtClean="0"/>
                <a:t> </a:t>
              </a:r>
              <a:r>
                <a:rPr lang="en-US" sz="1800" dirty="0" err="1" smtClean="0"/>
                <a:t>cấp</a:t>
              </a:r>
              <a:endParaRPr lang="en-US" sz="1800" kern="1200" dirty="0"/>
            </a:p>
          </p:txBody>
        </p: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8"/>
                                        </p:tgtEl>
                                        <p:attrNameLst>
                                          <p:attrName>style.visibility</p:attrName>
                                        </p:attrNameLst>
                                      </p:cBhvr>
                                      <p:to>
                                        <p:strVal val="visible"/>
                                      </p:to>
                                    </p:set>
                                    <p:animEffect transition="in" filter="fade">
                                      <p:cBhvr>
                                        <p:cTn id="7" dur="1000"/>
                                        <p:tgtEl>
                                          <p:spTgt spid="458"/>
                                        </p:tgtEl>
                                      </p:cBhvr>
                                    </p:animEffect>
                                    <p:anim calcmode="lin" valueType="num">
                                      <p:cBhvr>
                                        <p:cTn id="8" dur="1000" fill="hold"/>
                                        <p:tgtEl>
                                          <p:spTgt spid="458"/>
                                        </p:tgtEl>
                                        <p:attrNameLst>
                                          <p:attrName>ppt_x</p:attrName>
                                        </p:attrNameLst>
                                      </p:cBhvr>
                                      <p:tavLst>
                                        <p:tav tm="0">
                                          <p:val>
                                            <p:strVal val="#ppt_x"/>
                                          </p:val>
                                        </p:tav>
                                        <p:tav tm="100000">
                                          <p:val>
                                            <p:strVal val="#ppt_x"/>
                                          </p:val>
                                        </p:tav>
                                      </p:tavLst>
                                    </p:anim>
                                    <p:anim calcmode="lin" valueType="num">
                                      <p:cBhvr>
                                        <p:cTn id="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circle(in)">
                                      <p:cBhvr>
                                        <p:cTn id="40" dur="20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circle(in)">
                                      <p:cBhvr>
                                        <p:cTn id="49"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92944" y="164306"/>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a:solidFill>
                  <a:schemeClr val="tx1"/>
                </a:solidFill>
                <a:latin typeface="+mn-lt"/>
              </a:rPr>
              <a:t>IV. DUYỆT CÔNG TÁC CHUẨN BỊ ĐẠI HỘI ĐOÀN CÁC CẤP</a:t>
            </a:r>
            <a:endParaRPr lang="en-US" dirty="0">
              <a:solidFill>
                <a:schemeClr val="tx1"/>
              </a:solidFill>
              <a:latin typeface="+mn-lt"/>
            </a:endParaRPr>
          </a:p>
        </p:txBody>
      </p:sp>
      <p:graphicFrame>
        <p:nvGraphicFramePr>
          <p:cNvPr id="2" name="Diagram 1"/>
          <p:cNvGraphicFramePr/>
          <p:nvPr>
            <p:extLst>
              <p:ext uri="{D42A27DB-BD31-4B8C-83A1-F6EECF244321}">
                <p14:modId xmlns:p14="http://schemas.microsoft.com/office/powerpoint/2010/main" val="3177530267"/>
              </p:ext>
            </p:extLst>
          </p:nvPr>
        </p:nvGraphicFramePr>
        <p:xfrm>
          <a:off x="1516857" y="674231"/>
          <a:ext cx="6096000" cy="3832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6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2"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92944" y="164306"/>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a:solidFill>
                  <a:schemeClr val="tx1"/>
                </a:solidFill>
                <a:latin typeface="+mn-lt"/>
              </a:rPr>
              <a:t>IV. DUYỆT CÔNG TÁC CHUẨN BỊ ĐẠI HỘI ĐOÀN CÁC CẤP</a:t>
            </a:r>
            <a:endParaRPr lang="en-US" dirty="0">
              <a:solidFill>
                <a:schemeClr val="tx1"/>
              </a:solidFill>
              <a:latin typeface="+mn-lt"/>
            </a:endParaRPr>
          </a:p>
        </p:txBody>
      </p:sp>
      <p:graphicFrame>
        <p:nvGraphicFramePr>
          <p:cNvPr id="2" name="Diagram 1"/>
          <p:cNvGraphicFramePr/>
          <p:nvPr>
            <p:extLst>
              <p:ext uri="{D42A27DB-BD31-4B8C-83A1-F6EECF244321}">
                <p14:modId xmlns:p14="http://schemas.microsoft.com/office/powerpoint/2010/main" val="3041494062"/>
              </p:ext>
            </p:extLst>
          </p:nvPr>
        </p:nvGraphicFramePr>
        <p:xfrm>
          <a:off x="1516857" y="674231"/>
          <a:ext cx="6096000" cy="3832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453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2"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92944" y="164306"/>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a:solidFill>
                  <a:schemeClr val="tx1"/>
                </a:solidFill>
                <a:latin typeface="+mn-lt"/>
              </a:rPr>
              <a:t>IV. DUYỆT CÔNG TÁC CHUẨN BỊ ĐẠI HỘI ĐOÀN CÁC CẤP</a:t>
            </a:r>
            <a:endParaRPr lang="en-US" dirty="0">
              <a:solidFill>
                <a:schemeClr val="tx1"/>
              </a:solidFill>
              <a:latin typeface="+mn-lt"/>
            </a:endParaRPr>
          </a:p>
        </p:txBody>
      </p:sp>
      <p:graphicFrame>
        <p:nvGraphicFramePr>
          <p:cNvPr id="2" name="Diagram 1"/>
          <p:cNvGraphicFramePr/>
          <p:nvPr>
            <p:extLst>
              <p:ext uri="{D42A27DB-BD31-4B8C-83A1-F6EECF244321}">
                <p14:modId xmlns:p14="http://schemas.microsoft.com/office/powerpoint/2010/main" val="3862844508"/>
              </p:ext>
            </p:extLst>
          </p:nvPr>
        </p:nvGraphicFramePr>
        <p:xfrm>
          <a:off x="1516857" y="674231"/>
          <a:ext cx="6096000" cy="3832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14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2"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2"/>
          </p:nvPr>
        </p:nvSpPr>
        <p:spPr>
          <a:xfrm>
            <a:off x="3600999" y="1406506"/>
            <a:ext cx="4464295" cy="2665799"/>
          </a:xfrm>
        </p:spPr>
        <p:txBody>
          <a:bodyPr/>
          <a:lstStyle/>
          <a:p>
            <a:pPr>
              <a:buNone/>
            </a:pPr>
            <a:r>
              <a:rPr lang="en-US" sz="4000" b="1" dirty="0">
                <a:solidFill>
                  <a:srgbClr val="0070C0"/>
                </a:solidFill>
                <a:latin typeface="Times New Roman" panose="02020603050405020304" pitchFamily="18" charset="0"/>
                <a:cs typeface="Times New Roman" panose="02020603050405020304" pitchFamily="18" charset="0"/>
              </a:rPr>
              <a:t>XIN CẢM </a:t>
            </a:r>
            <a:r>
              <a:rPr lang="vi-VN" sz="4000" b="1" dirty="0">
                <a:solidFill>
                  <a:srgbClr val="0070C0"/>
                </a:solidFill>
                <a:latin typeface="Times New Roman" panose="02020603050405020304" pitchFamily="18" charset="0"/>
                <a:cs typeface="Times New Roman" panose="02020603050405020304" pitchFamily="18" charset="0"/>
              </a:rPr>
              <a:t>Ơ</a:t>
            </a:r>
            <a:r>
              <a:rPr lang="en-US" sz="4000" b="1" dirty="0" smtClean="0">
                <a:solidFill>
                  <a:srgbClr val="0070C0"/>
                </a:solidFill>
                <a:latin typeface="Times New Roman" panose="02020603050405020304" pitchFamily="18" charset="0"/>
                <a:cs typeface="Times New Roman" panose="02020603050405020304" pitchFamily="18" charset="0"/>
              </a:rPr>
              <a:t>N!</a:t>
            </a:r>
            <a:endParaRPr lang="en-US" sz="4000" b="1" dirty="0"/>
          </a:p>
        </p:txBody>
      </p:sp>
      <p:pic>
        <p:nvPicPr>
          <p:cNvPr id="5" name="Picture 4">
            <a:extLst>
              <a:ext uri="{FF2B5EF4-FFF2-40B4-BE49-F238E27FC236}">
                <a16:creationId xmlns:a16="http://schemas.microsoft.com/office/drawing/2014/main" xmlns="" id="{CEB71AD9-4A21-46BA-805F-4E6C57B348C0}"/>
              </a:ext>
            </a:extLst>
          </p:cNvPr>
          <p:cNvPicPr>
            <a:picLocks noChangeAspect="1"/>
          </p:cNvPicPr>
          <p:nvPr/>
        </p:nvPicPr>
        <p:blipFill>
          <a:blip r:embed="rId2"/>
          <a:stretch>
            <a:fillRect/>
          </a:stretch>
        </p:blipFill>
        <p:spPr>
          <a:xfrm>
            <a:off x="915507" y="200025"/>
            <a:ext cx="1546411" cy="1206481"/>
          </a:xfrm>
          <a:prstGeom prst="rect">
            <a:avLst/>
          </a:prstGeom>
        </p:spPr>
      </p:pic>
    </p:spTree>
    <p:extLst>
      <p:ext uri="{BB962C8B-B14F-4D97-AF65-F5344CB8AC3E}">
        <p14:creationId xmlns:p14="http://schemas.microsoft.com/office/powerpoint/2010/main" val="3775873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18" y="0"/>
            <a:ext cx="7658100" cy="715800"/>
          </a:xfrm>
        </p:spPr>
        <p:txBody>
          <a:bodyPr/>
          <a:lstStyle/>
          <a:p>
            <a:r>
              <a:rPr lang="vi-VN" sz="1800" dirty="0">
                <a:solidFill>
                  <a:schemeClr val="tx1"/>
                </a:solidFill>
                <a:latin typeface="+mn-lt"/>
              </a:rPr>
              <a:t>CÁC VĂN BẢN CHỈ ĐẠO, TRIỂN KHAI ĐẠI HỘI ĐOÀN CÁC CẤP</a:t>
            </a:r>
            <a:endParaRPr lang="en-US" sz="1800" dirty="0">
              <a:latin typeface="+mn-lt"/>
            </a:endParaRPr>
          </a:p>
        </p:txBody>
      </p:sp>
      <p:sp>
        <p:nvSpPr>
          <p:cNvPr id="7" name="Rectangle 6"/>
          <p:cNvSpPr/>
          <p:nvPr/>
        </p:nvSpPr>
        <p:spPr>
          <a:xfrm>
            <a:off x="779318" y="816026"/>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a:t>1. </a:t>
            </a:r>
            <a:r>
              <a:rPr lang="vi-VN" dirty="0" smtClean="0"/>
              <a:t>Chỉ </a:t>
            </a:r>
            <a:r>
              <a:rPr lang="vi-VN" dirty="0"/>
              <a:t>thị số 08-CT/TW ngày 20/8/2021 của Ban Bí thư Trung ương Đảng về lãnh đạo đại hội đoàn các cấp và Đại hội đại biểu toàn quốc Đoàn Thanh niên Cộng sản Hồ Chí Minh lần thứ XII, nhiệm kỳ 2022 – 2027.</a:t>
            </a:r>
            <a:endParaRPr lang="en-US" dirty="0"/>
          </a:p>
        </p:txBody>
      </p:sp>
      <p:sp>
        <p:nvSpPr>
          <p:cNvPr id="8" name="Rectangle 7"/>
          <p:cNvSpPr/>
          <p:nvPr/>
        </p:nvSpPr>
        <p:spPr>
          <a:xfrm>
            <a:off x="758536" y="1778916"/>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a:t>2. Kế hoạch số 411-KH/TWĐTN-BTC ngày 25/8/2021 của Ban Chấp hành Trung ương Đoàn về việc tổ chức đại hội đoàn các cấp tiến tới Đại hội đại biểu toàn quốc lần thứ XII của Đoàn TNCS Hồ Chí Minh.</a:t>
            </a:r>
            <a:endParaRPr lang="en-US" dirty="0"/>
          </a:p>
        </p:txBody>
      </p:sp>
      <p:sp>
        <p:nvSpPr>
          <p:cNvPr id="9" name="Rectangle 8"/>
          <p:cNvSpPr/>
          <p:nvPr/>
        </p:nvSpPr>
        <p:spPr>
          <a:xfrm>
            <a:off x="779318" y="2763042"/>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a:t>3. Kế hoạch số 437-KH/TWĐTN-BTC ngày 27/10/2021 của Ban Chấp hành Trung ương Đoàn về việc Đại hội điểm Đoàn TNCS Hồ Chí Minh các cấp.</a:t>
            </a:r>
            <a:endParaRPr lang="en-US" dirty="0"/>
          </a:p>
        </p:txBody>
      </p:sp>
      <p:sp>
        <p:nvSpPr>
          <p:cNvPr id="13" name="Rectangle 12"/>
          <p:cNvSpPr/>
          <p:nvPr/>
        </p:nvSpPr>
        <p:spPr>
          <a:xfrm>
            <a:off x="779318" y="3744870"/>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a:t>4. Đề án số 09-ĐA/TWĐTN-BTC ngày 25/8/2021 của Ban Chấp hành Trung ương Đoàn về Đại hội đại biểu toàn quốc Đoàn TNCS Hồ Chí Minh lần thứ XII, nhiệm kỳ 2022 – 2027.</a:t>
            </a:r>
            <a:endParaRPr lang="en-US" dirty="0"/>
          </a:p>
        </p:txBody>
      </p:sp>
    </p:spTree>
    <p:extLst>
      <p:ext uri="{BB962C8B-B14F-4D97-AF65-F5344CB8AC3E}">
        <p14:creationId xmlns:p14="http://schemas.microsoft.com/office/powerpoint/2010/main" val="284676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80">
                                          <p:stCondLst>
                                            <p:cond delay="0"/>
                                          </p:stCondLst>
                                        </p:cTn>
                                        <p:tgtEl>
                                          <p:spTgt spid="13"/>
                                        </p:tgtEl>
                                      </p:cBhvr>
                                    </p:animEffect>
                                    <p:anim calcmode="lin" valueType="num">
                                      <p:cBhvr>
                                        <p:cTn id="3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5" dur="26">
                                          <p:stCondLst>
                                            <p:cond delay="650"/>
                                          </p:stCondLst>
                                        </p:cTn>
                                        <p:tgtEl>
                                          <p:spTgt spid="13"/>
                                        </p:tgtEl>
                                      </p:cBhvr>
                                      <p:to x="100000" y="60000"/>
                                    </p:animScale>
                                    <p:animScale>
                                      <p:cBhvr>
                                        <p:cTn id="36" dur="166" decel="50000">
                                          <p:stCondLst>
                                            <p:cond delay="676"/>
                                          </p:stCondLst>
                                        </p:cTn>
                                        <p:tgtEl>
                                          <p:spTgt spid="13"/>
                                        </p:tgtEl>
                                      </p:cBhvr>
                                      <p:to x="100000" y="100000"/>
                                    </p:animScale>
                                    <p:animScale>
                                      <p:cBhvr>
                                        <p:cTn id="37" dur="26">
                                          <p:stCondLst>
                                            <p:cond delay="1312"/>
                                          </p:stCondLst>
                                        </p:cTn>
                                        <p:tgtEl>
                                          <p:spTgt spid="13"/>
                                        </p:tgtEl>
                                      </p:cBhvr>
                                      <p:to x="100000" y="80000"/>
                                    </p:animScale>
                                    <p:animScale>
                                      <p:cBhvr>
                                        <p:cTn id="38" dur="166" decel="50000">
                                          <p:stCondLst>
                                            <p:cond delay="1338"/>
                                          </p:stCondLst>
                                        </p:cTn>
                                        <p:tgtEl>
                                          <p:spTgt spid="13"/>
                                        </p:tgtEl>
                                      </p:cBhvr>
                                      <p:to x="100000" y="100000"/>
                                    </p:animScale>
                                    <p:animScale>
                                      <p:cBhvr>
                                        <p:cTn id="39" dur="26">
                                          <p:stCondLst>
                                            <p:cond delay="1642"/>
                                          </p:stCondLst>
                                        </p:cTn>
                                        <p:tgtEl>
                                          <p:spTgt spid="13"/>
                                        </p:tgtEl>
                                      </p:cBhvr>
                                      <p:to x="100000" y="90000"/>
                                    </p:animScale>
                                    <p:animScale>
                                      <p:cBhvr>
                                        <p:cTn id="40" dur="166" decel="50000">
                                          <p:stCondLst>
                                            <p:cond delay="1668"/>
                                          </p:stCondLst>
                                        </p:cTn>
                                        <p:tgtEl>
                                          <p:spTgt spid="13"/>
                                        </p:tgtEl>
                                      </p:cBhvr>
                                      <p:to x="100000" y="100000"/>
                                    </p:animScale>
                                    <p:animScale>
                                      <p:cBhvr>
                                        <p:cTn id="41" dur="26">
                                          <p:stCondLst>
                                            <p:cond delay="1808"/>
                                          </p:stCondLst>
                                        </p:cTn>
                                        <p:tgtEl>
                                          <p:spTgt spid="13"/>
                                        </p:tgtEl>
                                      </p:cBhvr>
                                      <p:to x="100000" y="95000"/>
                                    </p:animScale>
                                    <p:animScale>
                                      <p:cBhvr>
                                        <p:cTn id="42"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318" y="73438"/>
            <a:ext cx="7658100" cy="715800"/>
          </a:xfrm>
        </p:spPr>
        <p:txBody>
          <a:bodyPr/>
          <a:lstStyle/>
          <a:p>
            <a:r>
              <a:rPr lang="vi-VN" sz="1800" dirty="0">
                <a:solidFill>
                  <a:schemeClr val="tx1"/>
                </a:solidFill>
                <a:latin typeface="+mn-lt"/>
              </a:rPr>
              <a:t>CÁC VĂN BẢN CHỈ ĐẠO, TRIỂN KHAI ĐẠI HỘI ĐOÀN CÁC CẤP</a:t>
            </a:r>
            <a:endParaRPr lang="en-US" sz="1800" dirty="0">
              <a:latin typeface="+mn-lt"/>
            </a:endParaRPr>
          </a:p>
        </p:txBody>
      </p:sp>
      <p:sp>
        <p:nvSpPr>
          <p:cNvPr id="8" name="Rectangle 7"/>
          <p:cNvSpPr/>
          <p:nvPr/>
        </p:nvSpPr>
        <p:spPr>
          <a:xfrm>
            <a:off x="758536" y="1022677"/>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vi-VN" dirty="0"/>
              <a:t>5. Hướng dẫn số 66-HD/TWĐTN-BTC ngày 01/11/2021 của Ban Bí thư Trung ương Đoàn về tổ chức Đại hội Đoàn các cấp tiến tới Đại hội đại biểu Đoàn TNCS Hồ Chí Minh toàn quốc lần thứ XII, nhiệm kỳ 2022 – 2027</a:t>
            </a:r>
            <a:endParaRPr lang="en-US" dirty="0"/>
          </a:p>
        </p:txBody>
      </p:sp>
      <p:sp>
        <p:nvSpPr>
          <p:cNvPr id="9" name="Rectangle 8"/>
          <p:cNvSpPr/>
          <p:nvPr/>
        </p:nvSpPr>
        <p:spPr>
          <a:xfrm>
            <a:off x="758536" y="2268646"/>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vi-VN" dirty="0"/>
              <a:t>6. Hướng dẫn số 440-KH/TWĐTN-BTG ngày 08/11/2021 của Ban Chấp hành Trung ương Đoàn về tuyên truyền Đại hội đoàn các cấp và Đại hội đại biểu toàn quốc Đoàn TNCS Hồ Chí Minh lần thứ XII, nhiệm kỳ 2022-2027.</a:t>
            </a:r>
            <a:endParaRPr lang="en-US" dirty="0"/>
          </a:p>
        </p:txBody>
      </p:sp>
      <p:sp>
        <p:nvSpPr>
          <p:cNvPr id="13" name="Rectangle 12"/>
          <p:cNvSpPr/>
          <p:nvPr/>
        </p:nvSpPr>
        <p:spPr>
          <a:xfrm>
            <a:off x="779318" y="3578615"/>
            <a:ext cx="8042564" cy="7790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vi-VN" dirty="0"/>
              <a:t>7. Hướng dẫn số 158-HD/UBKTTWĐ ngày 24/11/2021 của Ủy ban Kiểm tra Trung ương Đoàn về công tác kiểm tra, giám sát phục vụ đại hội Đoàn các cấp, tiến tới Đại hội đại biểu Đoàn TNCS Hồ Chí Minh toàn quốc lần thứ XII, nhiệm kỳ 2022-2027</a:t>
            </a:r>
            <a:r>
              <a:rPr lang="vi-VN" dirty="0" smtClean="0"/>
              <a:t>.</a:t>
            </a:r>
            <a:endParaRPr lang="en-US" dirty="0"/>
          </a:p>
        </p:txBody>
      </p:sp>
    </p:spTree>
    <p:extLst>
      <p:ext uri="{BB962C8B-B14F-4D97-AF65-F5344CB8AC3E}">
        <p14:creationId xmlns:p14="http://schemas.microsoft.com/office/powerpoint/2010/main" val="361429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heel(1)">
                                      <p:cBhvr>
                                        <p:cTn id="19" dur="2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19" y="142875"/>
            <a:ext cx="7879556" cy="715800"/>
          </a:xfrm>
        </p:spPr>
        <p:txBody>
          <a:bodyPr/>
          <a:lstStyle/>
          <a:p>
            <a:r>
              <a:rPr lang="vi-VN" dirty="0">
                <a:solidFill>
                  <a:schemeClr val="tx1"/>
                </a:solidFill>
                <a:latin typeface="+mn-lt"/>
              </a:rPr>
              <a:t>II. NHỮNG ĐIỂM MỚI CỦA ĐẠI HỘI ĐOÀN NHIỆM KỲ 2022-2027 </a:t>
            </a:r>
            <a:endParaRPr lang="en-US" dirty="0">
              <a:solidFill>
                <a:schemeClr val="tx1"/>
              </a:solidFill>
              <a:latin typeface="+mn-lt"/>
            </a:endParaRPr>
          </a:p>
        </p:txBody>
      </p:sp>
      <p:graphicFrame>
        <p:nvGraphicFramePr>
          <p:cNvPr id="14" name="Diagram 13"/>
          <p:cNvGraphicFramePr/>
          <p:nvPr>
            <p:extLst>
              <p:ext uri="{D42A27DB-BD31-4B8C-83A1-F6EECF244321}">
                <p14:modId xmlns:p14="http://schemas.microsoft.com/office/powerpoint/2010/main" val="654120648"/>
              </p:ext>
            </p:extLst>
          </p:nvPr>
        </p:nvGraphicFramePr>
        <p:xfrm>
          <a:off x="364330" y="792956"/>
          <a:ext cx="8072439" cy="3650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113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19" y="142875"/>
            <a:ext cx="7879556" cy="715800"/>
          </a:xfrm>
        </p:spPr>
        <p:txBody>
          <a:bodyPr/>
          <a:lstStyle/>
          <a:p>
            <a:r>
              <a:rPr lang="vi-VN" dirty="0">
                <a:solidFill>
                  <a:schemeClr val="tx1"/>
                </a:solidFill>
                <a:latin typeface="+mn-lt"/>
              </a:rPr>
              <a:t>II. NHỮNG ĐIỂM MỚI CỦA ĐẠI HỘI ĐOÀN NHIỆM KỲ 2022-2027 </a:t>
            </a:r>
            <a:endParaRPr lang="en-US" dirty="0">
              <a:solidFill>
                <a:schemeClr val="tx1"/>
              </a:solidFill>
              <a:latin typeface="+mn-lt"/>
            </a:endParaRPr>
          </a:p>
        </p:txBody>
      </p:sp>
      <p:graphicFrame>
        <p:nvGraphicFramePr>
          <p:cNvPr id="14" name="Diagram 13"/>
          <p:cNvGraphicFramePr/>
          <p:nvPr>
            <p:extLst>
              <p:ext uri="{D42A27DB-BD31-4B8C-83A1-F6EECF244321}">
                <p14:modId xmlns:p14="http://schemas.microsoft.com/office/powerpoint/2010/main" val="3147477754"/>
              </p:ext>
            </p:extLst>
          </p:nvPr>
        </p:nvGraphicFramePr>
        <p:xfrm>
          <a:off x="350042" y="858675"/>
          <a:ext cx="8129589" cy="3650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311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19" y="142875"/>
            <a:ext cx="7879556" cy="715800"/>
          </a:xfrm>
        </p:spPr>
        <p:txBody>
          <a:bodyPr/>
          <a:lstStyle/>
          <a:p>
            <a:r>
              <a:rPr lang="vi-VN" dirty="0" smtClean="0">
                <a:solidFill>
                  <a:schemeClr val="tx1"/>
                </a:solidFill>
                <a:latin typeface="+mn-lt"/>
              </a:rPr>
              <a:t>I</a:t>
            </a:r>
            <a:r>
              <a:rPr lang="en-US" dirty="0" smtClean="0">
                <a:solidFill>
                  <a:schemeClr val="tx1"/>
                </a:solidFill>
                <a:latin typeface="+mn-lt"/>
              </a:rPr>
              <a:t>I</a:t>
            </a:r>
            <a:r>
              <a:rPr lang="vi-VN" dirty="0" smtClean="0">
                <a:solidFill>
                  <a:schemeClr val="tx1"/>
                </a:solidFill>
                <a:latin typeface="+mn-lt"/>
              </a:rPr>
              <a:t>I</a:t>
            </a:r>
            <a:r>
              <a:rPr lang="vi-VN" dirty="0">
                <a:solidFill>
                  <a:schemeClr val="tx1"/>
                </a:solidFill>
                <a:latin typeface="+mn-lt"/>
              </a:rPr>
              <a:t>. </a:t>
            </a:r>
            <a:r>
              <a:rPr lang="en-US" dirty="0" smtClean="0">
                <a:solidFill>
                  <a:schemeClr val="tx1"/>
                </a:solidFill>
                <a:latin typeface="+mn-lt"/>
              </a:rPr>
              <a:t>MỘT SỐ LƯU Ý VỀ CÔNG TÁC NHÂN SỰ ĐẠI HỘI</a:t>
            </a:r>
            <a:endParaRPr lang="en-US" dirty="0">
              <a:solidFill>
                <a:schemeClr val="tx1"/>
              </a:solidFill>
              <a:latin typeface="+mn-lt"/>
            </a:endParaRPr>
          </a:p>
        </p:txBody>
      </p:sp>
      <p:graphicFrame>
        <p:nvGraphicFramePr>
          <p:cNvPr id="3" name="Diagram 2"/>
          <p:cNvGraphicFramePr/>
          <p:nvPr>
            <p:extLst>
              <p:ext uri="{D42A27DB-BD31-4B8C-83A1-F6EECF244321}">
                <p14:modId xmlns:p14="http://schemas.microsoft.com/office/powerpoint/2010/main" val="3141592997"/>
              </p:ext>
            </p:extLst>
          </p:nvPr>
        </p:nvGraphicFramePr>
        <p:xfrm>
          <a:off x="1488281" y="742949"/>
          <a:ext cx="6096000" cy="360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071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269886022"/>
              </p:ext>
            </p:extLst>
          </p:nvPr>
        </p:nvGraphicFramePr>
        <p:xfrm>
          <a:off x="1473994" y="175419"/>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p:cNvSpPr>
            <a:spLocks noGrp="1"/>
          </p:cNvSpPr>
          <p:nvPr>
            <p:ph type="title"/>
          </p:nvPr>
        </p:nvSpPr>
        <p:spPr>
          <a:xfrm>
            <a:off x="721519" y="142875"/>
            <a:ext cx="7879556" cy="715800"/>
          </a:xfrm>
        </p:spPr>
        <p:txBody>
          <a:bodyPr/>
          <a:lstStyle/>
          <a:p>
            <a:r>
              <a:rPr lang="vi-VN" dirty="0" smtClean="0">
                <a:solidFill>
                  <a:schemeClr val="tx1"/>
                </a:solidFill>
                <a:latin typeface="+mn-lt"/>
              </a:rPr>
              <a:t>I</a:t>
            </a:r>
            <a:r>
              <a:rPr lang="en-US" dirty="0" smtClean="0">
                <a:solidFill>
                  <a:schemeClr val="tx1"/>
                </a:solidFill>
                <a:latin typeface="+mn-lt"/>
              </a:rPr>
              <a:t>I</a:t>
            </a:r>
            <a:r>
              <a:rPr lang="vi-VN" dirty="0" smtClean="0">
                <a:solidFill>
                  <a:schemeClr val="tx1"/>
                </a:solidFill>
                <a:latin typeface="+mn-lt"/>
              </a:rPr>
              <a:t>I</a:t>
            </a:r>
            <a:r>
              <a:rPr lang="vi-VN" dirty="0">
                <a:solidFill>
                  <a:schemeClr val="tx1"/>
                </a:solidFill>
                <a:latin typeface="+mn-lt"/>
              </a:rPr>
              <a:t>. </a:t>
            </a:r>
            <a:r>
              <a:rPr lang="en-US" dirty="0" smtClean="0">
                <a:solidFill>
                  <a:schemeClr val="tx1"/>
                </a:solidFill>
                <a:latin typeface="+mn-lt"/>
              </a:rPr>
              <a:t>MỘT SỐ LƯU Ý VỀ CÔNG TÁC NHÂN SỰ ĐẠI HỘI</a:t>
            </a:r>
            <a:endParaRPr lang="en-US" dirty="0">
              <a:solidFill>
                <a:schemeClr val="tx1"/>
              </a:solidFill>
              <a:latin typeface="+mn-lt"/>
            </a:endParaRPr>
          </a:p>
        </p:txBody>
      </p:sp>
    </p:spTree>
    <p:extLst>
      <p:ext uri="{BB962C8B-B14F-4D97-AF65-F5344CB8AC3E}">
        <p14:creationId xmlns:p14="http://schemas.microsoft.com/office/powerpoint/2010/main" val="273536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1519" y="142875"/>
            <a:ext cx="7879556" cy="509925"/>
          </a:xfrm>
          <a:prstGeom prst="rect">
            <a:avLst/>
          </a:prstGeom>
          <a:noFill/>
          <a:ln>
            <a:noFill/>
          </a:ln>
        </p:spPr>
        <p:txBody>
          <a:bodyPr lIns="91425" tIns="91425" rIns="91425" bIns="91425" anchor="b" anchorCtr="0"/>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CEF6"/>
              </a:buClr>
              <a:buSzPct val="100000"/>
              <a:buFont typeface="Oswald"/>
              <a:buNone/>
              <a:defRPr sz="2000" b="1" i="0" u="none" strike="noStrike" cap="none">
                <a:solidFill>
                  <a:srgbClr val="00CEF6"/>
                </a:solidFill>
                <a:latin typeface="Oswald"/>
                <a:ea typeface="Oswald"/>
                <a:cs typeface="Oswald"/>
                <a:sym typeface="Oswald"/>
                <a:rtl val="0"/>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r>
              <a:rPr lang="vi-VN" dirty="0" smtClean="0">
                <a:solidFill>
                  <a:schemeClr val="tx1"/>
                </a:solidFill>
                <a:latin typeface="+mn-lt"/>
              </a:rPr>
              <a:t>I</a:t>
            </a:r>
            <a:r>
              <a:rPr lang="en-US" dirty="0" smtClean="0">
                <a:solidFill>
                  <a:schemeClr val="tx1"/>
                </a:solidFill>
                <a:latin typeface="+mn-lt"/>
              </a:rPr>
              <a:t>I</a:t>
            </a:r>
            <a:r>
              <a:rPr lang="vi-VN" dirty="0" smtClean="0">
                <a:solidFill>
                  <a:schemeClr val="tx1"/>
                </a:solidFill>
                <a:latin typeface="+mn-lt"/>
              </a:rPr>
              <a:t>I. </a:t>
            </a:r>
            <a:r>
              <a:rPr lang="en-US" dirty="0" smtClean="0">
                <a:solidFill>
                  <a:schemeClr val="tx1"/>
                </a:solidFill>
                <a:latin typeface="+mn-lt"/>
              </a:rPr>
              <a:t>MỘT SỐ LƯU Ý VỀ CÔNG TÁC NHÂN SỰ ĐẠI HỘI</a:t>
            </a:r>
            <a:endParaRPr lang="en-US" dirty="0">
              <a:solidFill>
                <a:schemeClr val="tx1"/>
              </a:solidFill>
              <a:latin typeface="+mn-lt"/>
            </a:endParaRPr>
          </a:p>
        </p:txBody>
      </p:sp>
      <p:graphicFrame>
        <p:nvGraphicFramePr>
          <p:cNvPr id="10" name="Chart 9"/>
          <p:cNvGraphicFramePr/>
          <p:nvPr>
            <p:extLst>
              <p:ext uri="{D42A27DB-BD31-4B8C-83A1-F6EECF244321}">
                <p14:modId xmlns:p14="http://schemas.microsoft.com/office/powerpoint/2010/main" val="2815164231"/>
              </p:ext>
            </p:extLst>
          </p:nvPr>
        </p:nvGraphicFramePr>
        <p:xfrm>
          <a:off x="1515077" y="814388"/>
          <a:ext cx="5912644" cy="35393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247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10" grpId="0">
        <p:bldAsOne/>
      </p:bldGraphic>
    </p:bldLst>
  </p:timing>
</p:sld>
</file>

<file path=ppt/theme/theme1.xml><?xml version="1.0" encoding="utf-8"?>
<a:theme xmlns:a="http://schemas.openxmlformats.org/drawingml/2006/main" name="Quinc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2818</Words>
  <Application>Microsoft Office PowerPoint</Application>
  <PresentationFormat>On-screen Show (16:9)</PresentationFormat>
  <Paragraphs>130</Paragraphs>
  <Slides>23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Oswald</vt:lpstr>
      <vt:lpstr>Source Sans Pro</vt:lpstr>
      <vt:lpstr>Times New Roman</vt:lpstr>
      <vt:lpstr>Quince template</vt:lpstr>
      <vt:lpstr>CHUYÊN ĐỀ Triển khai Kế hoạch Đại hội Đoàn các cấp và một số nội dung trọng tâm về công tác nhân sự Đại hội Đoàn các cấp nhiệm kỳ 2022-2027 </vt:lpstr>
      <vt:lpstr>NỘI DUNG CHÍNH</vt:lpstr>
      <vt:lpstr>CÁC VĂN BẢN CHỈ ĐẠO, TRIỂN KHAI ĐẠI HỘI ĐOÀN CÁC CẤP</vt:lpstr>
      <vt:lpstr>CÁC VĂN BẢN CHỈ ĐẠO, TRIỂN KHAI ĐẠI HỘI ĐOÀN CÁC CẤP</vt:lpstr>
      <vt:lpstr>II. NHỮNG ĐIỂM MỚI CỦA ĐẠI HỘI ĐOÀN NHIỆM KỲ 2022-2027 </vt:lpstr>
      <vt:lpstr>II. NHỮNG ĐIỂM MỚI CỦA ĐẠI HỘI ĐOÀN NHIỆM KỲ 2022-2027 </vt:lpstr>
      <vt:lpstr>III. MỘT SỐ LƯU Ý VỀ CÔNG TÁC NHÂN SỰ ĐẠI HỘI</vt:lpstr>
      <vt:lpstr>III. MỘT SỐ LƯU Ý VỀ CÔNG TÁC NHÂN SỰ ĐẠI HỘI</vt:lpstr>
      <vt:lpstr>PowerPoint Presentation</vt:lpstr>
      <vt:lpstr>PowerPoint Presentation</vt:lpstr>
      <vt:lpstr>PowerPoint Presentation</vt:lpstr>
      <vt:lpstr>1.3. Cơ cấu trong Ban Chấp hành Đoàn các cấp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POWERPOINT ĐẸP</dc:title>
  <dc:creator>May tinh</dc:creator>
  <cp:lastModifiedBy>Windows User</cp:lastModifiedBy>
  <cp:revision>30</cp:revision>
  <dcterms:modified xsi:type="dcterms:W3CDTF">2021-12-02T00:36:24Z</dcterms:modified>
</cp:coreProperties>
</file>