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96" r:id="rId4"/>
    <p:sldId id="297" r:id="rId5"/>
    <p:sldId id="298" r:id="rId6"/>
    <p:sldId id="300" r:id="rId7"/>
    <p:sldId id="302" r:id="rId8"/>
    <p:sldId id="304" r:id="rId9"/>
    <p:sldId id="305" r:id="rId10"/>
    <p:sldId id="306" r:id="rId11"/>
    <p:sldId id="303" r:id="rId12"/>
    <p:sldId id="319" r:id="rId13"/>
    <p:sldId id="307" r:id="rId14"/>
    <p:sldId id="309" r:id="rId15"/>
    <p:sldId id="310" r:id="rId16"/>
    <p:sldId id="311" r:id="rId17"/>
    <p:sldId id="312" r:id="rId18"/>
    <p:sldId id="313" r:id="rId19"/>
    <p:sldId id="314" r:id="rId20"/>
    <p:sldId id="315" r:id="rId21"/>
    <p:sldId id="316" r:id="rId22"/>
    <p:sldId id="317" r:id="rId23"/>
    <p:sldId id="318" r:id="rId24"/>
  </p:sldIdLst>
  <p:sldSz cx="9144000" cy="5143500" type="screen16x9"/>
  <p:notesSz cx="6858000" cy="9144000"/>
  <p:embeddedFontLst>
    <p:embeddedFont>
      <p:font typeface="Oswald" panose="020B0604020202020204" charset="0"/>
      <p:regular r:id="rId26"/>
      <p:bold r:id="rId27"/>
    </p:embeddedFont>
    <p:embeddedFont>
      <p:font typeface="Source Sans Pro" panose="020B0604020202020204" charset="-93"/>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4341A-4EE2-4885-B17D-4086B769AF5B}">
  <a:tblStyle styleId="{9064341A-4EE2-4885-B17D-4086B769AF5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21" autoAdjust="0"/>
  </p:normalViewPr>
  <p:slideViewPr>
    <p:cSldViewPr snapToGrid="0">
      <p:cViewPr varScale="1">
        <p:scale>
          <a:sx n="92" d="100"/>
          <a:sy n="92" d="100"/>
        </p:scale>
        <p:origin x="-75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vi-VN" sz="1600" b="1" dirty="0"/>
              <a:t>Số lượng cán bộ Đoàn chuyên trách các cấp</a:t>
            </a:r>
          </a:p>
        </c:rich>
      </c:tx>
      <c:layout>
        <c:manualLayout>
          <c:xMode val="edge"/>
          <c:yMode val="edge"/>
          <c:x val="0.128922018643436"/>
          <c:y val="2.8705989917303582E-2"/>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Số lượng cán bộ Đoàn chuyên trách các cấp</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Cấp Trung ương</c:v>
                </c:pt>
                <c:pt idx="1">
                  <c:v>Cấp tỉnh</c:v>
                </c:pt>
                <c:pt idx="2">
                  <c:v>Cấp huyện</c:v>
                </c:pt>
                <c:pt idx="3">
                  <c:v>Cấp cơ sở</c:v>
                </c:pt>
              </c:strCache>
            </c:strRef>
          </c:cat>
          <c:val>
            <c:numRef>
              <c:f>Sheet1!$B$2:$B$5</c:f>
              <c:numCache>
                <c:formatCode>General</c:formatCode>
                <c:ptCount val="4"/>
                <c:pt idx="0">
                  <c:v>119</c:v>
                </c:pt>
                <c:pt idx="1">
                  <c:v>1723</c:v>
                </c:pt>
                <c:pt idx="2">
                  <c:v>3109</c:v>
                </c:pt>
                <c:pt idx="3">
                  <c:v>10017</c:v>
                </c:pt>
              </c:numCache>
            </c:numRef>
          </c:val>
        </c:ser>
        <c:dLbls>
          <c:showLegendKey val="0"/>
          <c:showVal val="0"/>
          <c:showCatName val="0"/>
          <c:showSerName val="0"/>
          <c:showPercent val="0"/>
          <c:showBubbleSize val="0"/>
          <c:showLeaderLines val="1"/>
        </c:dLbls>
      </c:pie3DChart>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A08E1E-5CBE-46EB-8661-689F2BD216E7}" type="doc">
      <dgm:prSet loTypeId="urn:microsoft.com/office/officeart/2008/layout/VerticalCurvedList" loCatId="list" qsTypeId="urn:microsoft.com/office/officeart/2005/8/quickstyle/3d4" qsCatId="3D" csTypeId="urn:microsoft.com/office/officeart/2005/8/colors/accent3_1" csCatId="accent3" phldr="1"/>
      <dgm:spPr/>
      <dgm:t>
        <a:bodyPr/>
        <a:lstStyle/>
        <a:p>
          <a:endParaRPr lang="en-US"/>
        </a:p>
      </dgm:t>
    </dgm:pt>
    <dgm:pt modelId="{4A622005-CE3E-4BB5-9A8B-CDF4EEA101EC}">
      <dgm:prSet phldrT="[Text]" custT="1"/>
      <dgm:spPr/>
      <dgm:t>
        <a:bodyPr/>
        <a:lstStyle/>
        <a:p>
          <a:pPr algn="just"/>
          <a:r>
            <a:rPr lang="vi-VN" sz="1500" b="1" dirty="0" smtClean="0">
              <a:latin typeface="+mn-lt"/>
            </a:rPr>
            <a:t>Độ tuổi bình quân của Ban Chấp hành Đoàn các cấp tăng 01 tuổi</a:t>
          </a:r>
          <a:endParaRPr lang="en-US" sz="1500" dirty="0">
            <a:latin typeface="+mn-lt"/>
          </a:endParaRPr>
        </a:p>
      </dgm:t>
    </dgm:pt>
    <dgm:pt modelId="{6B68A33E-7B21-4785-8683-DDDEB1FC466C}" type="parTrans" cxnId="{DCB1A25C-66C3-4BDD-B17F-38A60D0BD6EA}">
      <dgm:prSet/>
      <dgm:spPr/>
      <dgm:t>
        <a:bodyPr/>
        <a:lstStyle/>
        <a:p>
          <a:endParaRPr lang="en-US"/>
        </a:p>
      </dgm:t>
    </dgm:pt>
    <dgm:pt modelId="{CAE5AAE5-9C45-4FF8-B030-A965BE48DE1B}" type="sibTrans" cxnId="{DCB1A25C-66C3-4BDD-B17F-38A60D0BD6EA}">
      <dgm:prSet/>
      <dgm:spPr/>
      <dgm:t>
        <a:bodyPr/>
        <a:lstStyle/>
        <a:p>
          <a:endParaRPr lang="en-US"/>
        </a:p>
      </dgm:t>
    </dgm:pt>
    <dgm:pt modelId="{3D21C570-0B11-4FDD-BFD6-91A565C4251E}">
      <dgm:prSet phldrT="[Text]" custT="1"/>
      <dgm:spPr/>
      <dgm:t>
        <a:bodyPr/>
        <a:lstStyle/>
        <a:p>
          <a:pPr algn="just"/>
          <a:r>
            <a:rPr lang="vi-VN" sz="1500" b="1" dirty="0" smtClean="0">
              <a:latin typeface="+mn-lt"/>
            </a:rPr>
            <a:t>Giảm số lượng </a:t>
          </a:r>
          <a:r>
            <a:rPr lang="vi-VN" sz="1500" b="1" dirty="0" smtClean="0">
              <a:latin typeface="+mn-lt"/>
            </a:rPr>
            <a:t>cận trên </a:t>
          </a:r>
          <a:r>
            <a:rPr lang="vi-VN" sz="1500" b="1" dirty="0" smtClean="0">
              <a:latin typeface="+mn-lt"/>
            </a:rPr>
            <a:t>tối đa 04 </a:t>
          </a:r>
          <a:r>
            <a:rPr lang="vi-VN" sz="1500" b="1" dirty="0" smtClean="0">
              <a:latin typeface="+mn-lt"/>
            </a:rPr>
            <a:t>Ủy viên Ban Chấp hành và 02 Ủy viên Ban Thường vụ Đoàn cấp tỉnh, cấp huyện</a:t>
          </a:r>
          <a:endParaRPr lang="en-US" sz="1500" dirty="0">
            <a:latin typeface="+mn-lt"/>
          </a:endParaRPr>
        </a:p>
      </dgm:t>
    </dgm:pt>
    <dgm:pt modelId="{331AC897-761B-4FEB-AEE8-E0737BF759B6}" type="parTrans" cxnId="{F8C73AA1-D72B-4AB2-92DF-7333A6E45FA9}">
      <dgm:prSet/>
      <dgm:spPr/>
      <dgm:t>
        <a:bodyPr/>
        <a:lstStyle/>
        <a:p>
          <a:endParaRPr lang="en-US"/>
        </a:p>
      </dgm:t>
    </dgm:pt>
    <dgm:pt modelId="{7C6FC73F-965D-4CA8-97AB-72679FBD8D5E}" type="sibTrans" cxnId="{F8C73AA1-D72B-4AB2-92DF-7333A6E45FA9}">
      <dgm:prSet/>
      <dgm:spPr/>
      <dgm:t>
        <a:bodyPr/>
        <a:lstStyle/>
        <a:p>
          <a:endParaRPr lang="en-US"/>
        </a:p>
      </dgm:t>
    </dgm:pt>
    <dgm:pt modelId="{79031A64-796B-40B0-9246-00F4688BFF4D}">
      <dgm:prSet phldrT="[Text]" custT="1"/>
      <dgm:spPr/>
      <dgm:t>
        <a:bodyPr/>
        <a:lstStyle/>
        <a:p>
          <a:pPr algn="just"/>
          <a:r>
            <a:rPr lang="it-IT" sz="1400" b="1" dirty="0" smtClean="0">
              <a:latin typeface="+mn-lt"/>
            </a:rPr>
            <a:t>Ban Chấp hành cấp triệu tập đại hội (hội nghị) chuẩn bị số lượng nhân sự Ban Chấp hành và Ban Thường vụ có số dư từ 10% - 15%; số dư tối đa do đại hội (hội nghị) quyết định nhưng không quá 30% số lượng cần bầu</a:t>
          </a:r>
          <a:endParaRPr lang="en-US" sz="1400" dirty="0">
            <a:latin typeface="+mn-lt"/>
          </a:endParaRPr>
        </a:p>
      </dgm:t>
    </dgm:pt>
    <dgm:pt modelId="{04241F24-25FF-44AE-B08A-0E78D8DC7A57}" type="parTrans" cxnId="{9FF2C9F9-7E55-4CAA-954F-E778F5671DBF}">
      <dgm:prSet/>
      <dgm:spPr/>
      <dgm:t>
        <a:bodyPr/>
        <a:lstStyle/>
        <a:p>
          <a:endParaRPr lang="en-US"/>
        </a:p>
      </dgm:t>
    </dgm:pt>
    <dgm:pt modelId="{3141E1E9-C3B1-482A-8B6A-3627017E6D55}" type="sibTrans" cxnId="{9FF2C9F9-7E55-4CAA-954F-E778F5671DBF}">
      <dgm:prSet/>
      <dgm:spPr/>
      <dgm:t>
        <a:bodyPr/>
        <a:lstStyle/>
        <a:p>
          <a:endParaRPr lang="en-US"/>
        </a:p>
      </dgm:t>
    </dgm:pt>
    <dgm:pt modelId="{7962AC04-F7E1-40A1-B142-5C957FD3EDFD}">
      <dgm:prSet phldrT="[Text]" custT="1"/>
      <dgm:spPr/>
      <dgm:t>
        <a:bodyPr/>
        <a:lstStyle/>
        <a:p>
          <a:pPr algn="just"/>
          <a:r>
            <a:rPr lang="vi-VN" sz="1500" b="1" dirty="0" smtClean="0">
              <a:latin typeface="+mn-lt"/>
            </a:rPr>
            <a:t>Đoàn</a:t>
          </a:r>
          <a:r>
            <a:rPr lang="it-IT" sz="1500" b="1" dirty="0" smtClean="0">
              <a:latin typeface="+mn-lt"/>
            </a:rPr>
            <a:t> xã, phường, thị trấn</a:t>
          </a:r>
          <a:r>
            <a:rPr lang="vi-VN" sz="1500" b="1" dirty="0" smtClean="0">
              <a:latin typeface="+mn-lt"/>
            </a:rPr>
            <a:t>; huyện, thị, thành đoàn</a:t>
          </a:r>
          <a:r>
            <a:rPr lang="it-IT" sz="1500" b="1" dirty="0" smtClean="0">
              <a:latin typeface="+mn-lt"/>
            </a:rPr>
            <a:t> có thể có thêm 01 Phó Bí thư kiêm nhiệm</a:t>
          </a:r>
          <a:endParaRPr lang="en-US" sz="1500" dirty="0">
            <a:latin typeface="+mn-lt"/>
          </a:endParaRPr>
        </a:p>
      </dgm:t>
    </dgm:pt>
    <dgm:pt modelId="{18ABEFD2-6B97-4089-A670-93BA1112DA57}" type="parTrans" cxnId="{E08A4996-5A66-4D98-9F67-02B9095A9C97}">
      <dgm:prSet/>
      <dgm:spPr/>
      <dgm:t>
        <a:bodyPr/>
        <a:lstStyle/>
        <a:p>
          <a:endParaRPr lang="en-US"/>
        </a:p>
      </dgm:t>
    </dgm:pt>
    <dgm:pt modelId="{71012084-5C88-485B-816B-17811F1EDF05}" type="sibTrans" cxnId="{E08A4996-5A66-4D98-9F67-02B9095A9C97}">
      <dgm:prSet/>
      <dgm:spPr/>
      <dgm:t>
        <a:bodyPr/>
        <a:lstStyle/>
        <a:p>
          <a:endParaRPr lang="en-US"/>
        </a:p>
      </dgm:t>
    </dgm:pt>
    <dgm:pt modelId="{405A0606-8EAF-4D55-8C71-7F8605D78E82}" type="pres">
      <dgm:prSet presAssocID="{EBA08E1E-5CBE-46EB-8661-689F2BD216E7}" presName="Name0" presStyleCnt="0">
        <dgm:presLayoutVars>
          <dgm:chMax val="7"/>
          <dgm:chPref val="7"/>
          <dgm:dir/>
        </dgm:presLayoutVars>
      </dgm:prSet>
      <dgm:spPr/>
      <dgm:t>
        <a:bodyPr/>
        <a:lstStyle/>
        <a:p>
          <a:endParaRPr lang="en-US"/>
        </a:p>
      </dgm:t>
    </dgm:pt>
    <dgm:pt modelId="{AF906DA3-4B9E-4960-A912-F3734C1479CD}" type="pres">
      <dgm:prSet presAssocID="{EBA08E1E-5CBE-46EB-8661-689F2BD216E7}" presName="Name1" presStyleCnt="0"/>
      <dgm:spPr/>
    </dgm:pt>
    <dgm:pt modelId="{A72040D3-7797-4783-A560-1F0912AE7319}" type="pres">
      <dgm:prSet presAssocID="{EBA08E1E-5CBE-46EB-8661-689F2BD216E7}" presName="cycle" presStyleCnt="0"/>
      <dgm:spPr/>
    </dgm:pt>
    <dgm:pt modelId="{DF031C4A-1E86-432F-B160-8B33ACEC6D41}" type="pres">
      <dgm:prSet presAssocID="{EBA08E1E-5CBE-46EB-8661-689F2BD216E7}" presName="srcNode" presStyleLbl="node1" presStyleIdx="0" presStyleCnt="4"/>
      <dgm:spPr/>
    </dgm:pt>
    <dgm:pt modelId="{BA2F15AC-81E8-4B04-B788-85D81FD14EAE}" type="pres">
      <dgm:prSet presAssocID="{EBA08E1E-5CBE-46EB-8661-689F2BD216E7}" presName="conn" presStyleLbl="parChTrans1D2" presStyleIdx="0" presStyleCnt="1"/>
      <dgm:spPr/>
      <dgm:t>
        <a:bodyPr/>
        <a:lstStyle/>
        <a:p>
          <a:endParaRPr lang="en-US"/>
        </a:p>
      </dgm:t>
    </dgm:pt>
    <dgm:pt modelId="{514BF32C-DAAB-460F-BDF8-7E16100DA7D5}" type="pres">
      <dgm:prSet presAssocID="{EBA08E1E-5CBE-46EB-8661-689F2BD216E7}" presName="extraNode" presStyleLbl="node1" presStyleIdx="0" presStyleCnt="4"/>
      <dgm:spPr/>
    </dgm:pt>
    <dgm:pt modelId="{0C624B6F-D724-4DB0-9912-F79BB72206EF}" type="pres">
      <dgm:prSet presAssocID="{EBA08E1E-5CBE-46EB-8661-689F2BD216E7}" presName="dstNode" presStyleLbl="node1" presStyleIdx="0" presStyleCnt="4"/>
      <dgm:spPr/>
    </dgm:pt>
    <dgm:pt modelId="{EEB0ABCF-167A-4D54-90E1-2695F258E552}" type="pres">
      <dgm:prSet presAssocID="{4A622005-CE3E-4BB5-9A8B-CDF4EEA101EC}" presName="text_1" presStyleLbl="node1" presStyleIdx="0" presStyleCnt="4">
        <dgm:presLayoutVars>
          <dgm:bulletEnabled val="1"/>
        </dgm:presLayoutVars>
      </dgm:prSet>
      <dgm:spPr/>
      <dgm:t>
        <a:bodyPr/>
        <a:lstStyle/>
        <a:p>
          <a:endParaRPr lang="en-US"/>
        </a:p>
      </dgm:t>
    </dgm:pt>
    <dgm:pt modelId="{92474460-FC51-439D-986D-BC1178FC0842}" type="pres">
      <dgm:prSet presAssocID="{4A622005-CE3E-4BB5-9A8B-CDF4EEA101EC}" presName="accent_1" presStyleCnt="0"/>
      <dgm:spPr/>
    </dgm:pt>
    <dgm:pt modelId="{1432348B-B8FD-48BA-A593-F7DB91604B60}" type="pres">
      <dgm:prSet presAssocID="{4A622005-CE3E-4BB5-9A8B-CDF4EEA101EC}" presName="accentRepeatNode" presStyleLbl="solidFgAcc1" presStyleIdx="0" presStyleCnt="4"/>
      <dgm:spPr/>
    </dgm:pt>
    <dgm:pt modelId="{069EF2A4-67F5-4167-9FC9-FED98DEE9474}" type="pres">
      <dgm:prSet presAssocID="{3D21C570-0B11-4FDD-BFD6-91A565C4251E}" presName="text_2" presStyleLbl="node1" presStyleIdx="1" presStyleCnt="4" custLinFactNeighborY="-8905">
        <dgm:presLayoutVars>
          <dgm:bulletEnabled val="1"/>
        </dgm:presLayoutVars>
      </dgm:prSet>
      <dgm:spPr/>
      <dgm:t>
        <a:bodyPr/>
        <a:lstStyle/>
        <a:p>
          <a:endParaRPr lang="en-US"/>
        </a:p>
      </dgm:t>
    </dgm:pt>
    <dgm:pt modelId="{5CC6FB43-201E-4CD4-B9E2-709BC87B1310}" type="pres">
      <dgm:prSet presAssocID="{3D21C570-0B11-4FDD-BFD6-91A565C4251E}" presName="accent_2" presStyleCnt="0"/>
      <dgm:spPr/>
    </dgm:pt>
    <dgm:pt modelId="{65B41DDE-5E5B-4563-B979-0FC41D155EB0}" type="pres">
      <dgm:prSet presAssocID="{3D21C570-0B11-4FDD-BFD6-91A565C4251E}" presName="accentRepeatNode" presStyleLbl="solidFgAcc1" presStyleIdx="1" presStyleCnt="4"/>
      <dgm:spPr/>
    </dgm:pt>
    <dgm:pt modelId="{6F548706-991A-40F5-8AED-8EF328902B93}" type="pres">
      <dgm:prSet presAssocID="{79031A64-796B-40B0-9246-00F4688BFF4D}" presName="text_3" presStyleLbl="node1" presStyleIdx="2" presStyleCnt="4" custScaleY="136190" custLinFactNeighborX="384">
        <dgm:presLayoutVars>
          <dgm:bulletEnabled val="1"/>
        </dgm:presLayoutVars>
      </dgm:prSet>
      <dgm:spPr/>
      <dgm:t>
        <a:bodyPr/>
        <a:lstStyle/>
        <a:p>
          <a:endParaRPr lang="en-US"/>
        </a:p>
      </dgm:t>
    </dgm:pt>
    <dgm:pt modelId="{352DB499-BA18-49B9-A61F-440A57AE46DB}" type="pres">
      <dgm:prSet presAssocID="{79031A64-796B-40B0-9246-00F4688BFF4D}" presName="accent_3" presStyleCnt="0"/>
      <dgm:spPr/>
    </dgm:pt>
    <dgm:pt modelId="{40E1426E-94DB-4951-9AAA-D61F76F2D30D}" type="pres">
      <dgm:prSet presAssocID="{79031A64-796B-40B0-9246-00F4688BFF4D}" presName="accentRepeatNode" presStyleLbl="solidFgAcc1" presStyleIdx="2" presStyleCnt="4"/>
      <dgm:spPr/>
    </dgm:pt>
    <dgm:pt modelId="{F2B410BC-3B20-4332-849B-759CAD161988}" type="pres">
      <dgm:prSet presAssocID="{7962AC04-F7E1-40A1-B142-5C957FD3EDFD}" presName="text_4" presStyleLbl="node1" presStyleIdx="3" presStyleCnt="4" custLinFactNeighborX="92" custLinFactNeighborY="2544">
        <dgm:presLayoutVars>
          <dgm:bulletEnabled val="1"/>
        </dgm:presLayoutVars>
      </dgm:prSet>
      <dgm:spPr/>
      <dgm:t>
        <a:bodyPr/>
        <a:lstStyle/>
        <a:p>
          <a:endParaRPr lang="en-US"/>
        </a:p>
      </dgm:t>
    </dgm:pt>
    <dgm:pt modelId="{530D60AB-B2A2-46C8-ABC1-9B43312131AB}" type="pres">
      <dgm:prSet presAssocID="{7962AC04-F7E1-40A1-B142-5C957FD3EDFD}" presName="accent_4" presStyleCnt="0"/>
      <dgm:spPr/>
    </dgm:pt>
    <dgm:pt modelId="{68499077-DEC3-485D-97FA-B770423B4AFE}" type="pres">
      <dgm:prSet presAssocID="{7962AC04-F7E1-40A1-B142-5C957FD3EDFD}" presName="accentRepeatNode" presStyleLbl="solidFgAcc1" presStyleIdx="3" presStyleCnt="4"/>
      <dgm:spPr/>
    </dgm:pt>
  </dgm:ptLst>
  <dgm:cxnLst>
    <dgm:cxn modelId="{B1F1C722-A1C4-43F9-BE10-8AD13BF6AFA7}" type="presOf" srcId="{3D21C570-0B11-4FDD-BFD6-91A565C4251E}" destId="{069EF2A4-67F5-4167-9FC9-FED98DEE9474}" srcOrd="0" destOrd="0" presId="urn:microsoft.com/office/officeart/2008/layout/VerticalCurvedList"/>
    <dgm:cxn modelId="{DCB1A25C-66C3-4BDD-B17F-38A60D0BD6EA}" srcId="{EBA08E1E-5CBE-46EB-8661-689F2BD216E7}" destId="{4A622005-CE3E-4BB5-9A8B-CDF4EEA101EC}" srcOrd="0" destOrd="0" parTransId="{6B68A33E-7B21-4785-8683-DDDEB1FC466C}" sibTransId="{CAE5AAE5-9C45-4FF8-B030-A965BE48DE1B}"/>
    <dgm:cxn modelId="{B5C43ABC-CCB8-4F4C-AADC-337B3CC8B9B2}" type="presOf" srcId="{4A622005-CE3E-4BB5-9A8B-CDF4EEA101EC}" destId="{EEB0ABCF-167A-4D54-90E1-2695F258E552}" srcOrd="0" destOrd="0" presId="urn:microsoft.com/office/officeart/2008/layout/VerticalCurvedList"/>
    <dgm:cxn modelId="{E08A4996-5A66-4D98-9F67-02B9095A9C97}" srcId="{EBA08E1E-5CBE-46EB-8661-689F2BD216E7}" destId="{7962AC04-F7E1-40A1-B142-5C957FD3EDFD}" srcOrd="3" destOrd="0" parTransId="{18ABEFD2-6B97-4089-A670-93BA1112DA57}" sibTransId="{71012084-5C88-485B-816B-17811F1EDF05}"/>
    <dgm:cxn modelId="{9354AB23-A0EC-4591-9D0E-EECF3DA32BE2}" type="presOf" srcId="{7962AC04-F7E1-40A1-B142-5C957FD3EDFD}" destId="{F2B410BC-3B20-4332-849B-759CAD161988}" srcOrd="0" destOrd="0" presId="urn:microsoft.com/office/officeart/2008/layout/VerticalCurvedList"/>
    <dgm:cxn modelId="{9FF2C9F9-7E55-4CAA-954F-E778F5671DBF}" srcId="{EBA08E1E-5CBE-46EB-8661-689F2BD216E7}" destId="{79031A64-796B-40B0-9246-00F4688BFF4D}" srcOrd="2" destOrd="0" parTransId="{04241F24-25FF-44AE-B08A-0E78D8DC7A57}" sibTransId="{3141E1E9-C3B1-482A-8B6A-3627017E6D55}"/>
    <dgm:cxn modelId="{F8C73AA1-D72B-4AB2-92DF-7333A6E45FA9}" srcId="{EBA08E1E-5CBE-46EB-8661-689F2BD216E7}" destId="{3D21C570-0B11-4FDD-BFD6-91A565C4251E}" srcOrd="1" destOrd="0" parTransId="{331AC897-761B-4FEB-AEE8-E0737BF759B6}" sibTransId="{7C6FC73F-965D-4CA8-97AB-72679FBD8D5E}"/>
    <dgm:cxn modelId="{81CBA866-60E3-4ED9-9147-4C5E7EB662FC}" type="presOf" srcId="{79031A64-796B-40B0-9246-00F4688BFF4D}" destId="{6F548706-991A-40F5-8AED-8EF328902B93}" srcOrd="0" destOrd="0" presId="urn:microsoft.com/office/officeart/2008/layout/VerticalCurvedList"/>
    <dgm:cxn modelId="{F705A84D-62AF-4E07-8D85-F4E4CA090470}" type="presOf" srcId="{CAE5AAE5-9C45-4FF8-B030-A965BE48DE1B}" destId="{BA2F15AC-81E8-4B04-B788-85D81FD14EAE}" srcOrd="0" destOrd="0" presId="urn:microsoft.com/office/officeart/2008/layout/VerticalCurvedList"/>
    <dgm:cxn modelId="{AC077271-6A7F-49FC-81C0-EB52380E02C2}" type="presOf" srcId="{EBA08E1E-5CBE-46EB-8661-689F2BD216E7}" destId="{405A0606-8EAF-4D55-8C71-7F8605D78E82}" srcOrd="0" destOrd="0" presId="urn:microsoft.com/office/officeart/2008/layout/VerticalCurvedList"/>
    <dgm:cxn modelId="{B3A83856-5CCD-46C3-9D64-6B643FE97AD1}" type="presParOf" srcId="{405A0606-8EAF-4D55-8C71-7F8605D78E82}" destId="{AF906DA3-4B9E-4960-A912-F3734C1479CD}" srcOrd="0" destOrd="0" presId="urn:microsoft.com/office/officeart/2008/layout/VerticalCurvedList"/>
    <dgm:cxn modelId="{31FA1465-2AC7-43C1-BA74-E1CBB162E678}" type="presParOf" srcId="{AF906DA3-4B9E-4960-A912-F3734C1479CD}" destId="{A72040D3-7797-4783-A560-1F0912AE7319}" srcOrd="0" destOrd="0" presId="urn:microsoft.com/office/officeart/2008/layout/VerticalCurvedList"/>
    <dgm:cxn modelId="{A74B74FB-9E07-4372-B846-EC7357D419EA}" type="presParOf" srcId="{A72040D3-7797-4783-A560-1F0912AE7319}" destId="{DF031C4A-1E86-432F-B160-8B33ACEC6D41}" srcOrd="0" destOrd="0" presId="urn:microsoft.com/office/officeart/2008/layout/VerticalCurvedList"/>
    <dgm:cxn modelId="{441BCFB5-0FAA-416C-B36D-E4067B4DB73B}" type="presParOf" srcId="{A72040D3-7797-4783-A560-1F0912AE7319}" destId="{BA2F15AC-81E8-4B04-B788-85D81FD14EAE}" srcOrd="1" destOrd="0" presId="urn:microsoft.com/office/officeart/2008/layout/VerticalCurvedList"/>
    <dgm:cxn modelId="{8C608382-78CB-4967-9749-42DD9180BBF4}" type="presParOf" srcId="{A72040D3-7797-4783-A560-1F0912AE7319}" destId="{514BF32C-DAAB-460F-BDF8-7E16100DA7D5}" srcOrd="2" destOrd="0" presId="urn:microsoft.com/office/officeart/2008/layout/VerticalCurvedList"/>
    <dgm:cxn modelId="{CD0A3059-D68C-4304-8E82-8B2404C1B49C}" type="presParOf" srcId="{A72040D3-7797-4783-A560-1F0912AE7319}" destId="{0C624B6F-D724-4DB0-9912-F79BB72206EF}" srcOrd="3" destOrd="0" presId="urn:microsoft.com/office/officeart/2008/layout/VerticalCurvedList"/>
    <dgm:cxn modelId="{403E152C-0520-405D-BFBA-7295A2614395}" type="presParOf" srcId="{AF906DA3-4B9E-4960-A912-F3734C1479CD}" destId="{EEB0ABCF-167A-4D54-90E1-2695F258E552}" srcOrd="1" destOrd="0" presId="urn:microsoft.com/office/officeart/2008/layout/VerticalCurvedList"/>
    <dgm:cxn modelId="{1BC4847D-B46E-4594-A55F-2985A01AF84B}" type="presParOf" srcId="{AF906DA3-4B9E-4960-A912-F3734C1479CD}" destId="{92474460-FC51-439D-986D-BC1178FC0842}" srcOrd="2" destOrd="0" presId="urn:microsoft.com/office/officeart/2008/layout/VerticalCurvedList"/>
    <dgm:cxn modelId="{4A0A4599-9C7A-4C5F-B8A5-0039F6220B85}" type="presParOf" srcId="{92474460-FC51-439D-986D-BC1178FC0842}" destId="{1432348B-B8FD-48BA-A593-F7DB91604B60}" srcOrd="0" destOrd="0" presId="urn:microsoft.com/office/officeart/2008/layout/VerticalCurvedList"/>
    <dgm:cxn modelId="{F11CC450-3523-440A-9280-5C517163171B}" type="presParOf" srcId="{AF906DA3-4B9E-4960-A912-F3734C1479CD}" destId="{069EF2A4-67F5-4167-9FC9-FED98DEE9474}" srcOrd="3" destOrd="0" presId="urn:microsoft.com/office/officeart/2008/layout/VerticalCurvedList"/>
    <dgm:cxn modelId="{E684628B-E5CC-4DBA-9383-5FB16C80B881}" type="presParOf" srcId="{AF906DA3-4B9E-4960-A912-F3734C1479CD}" destId="{5CC6FB43-201E-4CD4-B9E2-709BC87B1310}" srcOrd="4" destOrd="0" presId="urn:microsoft.com/office/officeart/2008/layout/VerticalCurvedList"/>
    <dgm:cxn modelId="{7E04ACA2-E3D5-4404-9EF6-EB4B97104A5B}" type="presParOf" srcId="{5CC6FB43-201E-4CD4-B9E2-709BC87B1310}" destId="{65B41DDE-5E5B-4563-B979-0FC41D155EB0}" srcOrd="0" destOrd="0" presId="urn:microsoft.com/office/officeart/2008/layout/VerticalCurvedList"/>
    <dgm:cxn modelId="{9200F544-0875-495C-B14A-D5BF981F82C3}" type="presParOf" srcId="{AF906DA3-4B9E-4960-A912-F3734C1479CD}" destId="{6F548706-991A-40F5-8AED-8EF328902B93}" srcOrd="5" destOrd="0" presId="urn:microsoft.com/office/officeart/2008/layout/VerticalCurvedList"/>
    <dgm:cxn modelId="{7D32EB5F-A788-44E2-B0BA-7A0CBF47DA73}" type="presParOf" srcId="{AF906DA3-4B9E-4960-A912-F3734C1479CD}" destId="{352DB499-BA18-49B9-A61F-440A57AE46DB}" srcOrd="6" destOrd="0" presId="urn:microsoft.com/office/officeart/2008/layout/VerticalCurvedList"/>
    <dgm:cxn modelId="{87D771D5-071D-4D28-9734-69194EF8CAC1}" type="presParOf" srcId="{352DB499-BA18-49B9-A61F-440A57AE46DB}" destId="{40E1426E-94DB-4951-9AAA-D61F76F2D30D}" srcOrd="0" destOrd="0" presId="urn:microsoft.com/office/officeart/2008/layout/VerticalCurvedList"/>
    <dgm:cxn modelId="{8F398F99-FA54-4CD6-82B1-8A7ADB0B1F07}" type="presParOf" srcId="{AF906DA3-4B9E-4960-A912-F3734C1479CD}" destId="{F2B410BC-3B20-4332-849B-759CAD161988}" srcOrd="7" destOrd="0" presId="urn:microsoft.com/office/officeart/2008/layout/VerticalCurvedList"/>
    <dgm:cxn modelId="{FAF47C8B-9692-40EF-A32D-7F6AF2217963}" type="presParOf" srcId="{AF906DA3-4B9E-4960-A912-F3734C1479CD}" destId="{530D60AB-B2A2-46C8-ABC1-9B43312131AB}" srcOrd="8" destOrd="0" presId="urn:microsoft.com/office/officeart/2008/layout/VerticalCurvedList"/>
    <dgm:cxn modelId="{6EEDA3AD-3DF7-49C6-8BF7-2CBD0B1DD6FC}" type="presParOf" srcId="{530D60AB-B2A2-46C8-ABC1-9B43312131AB}" destId="{68499077-DEC3-485D-97FA-B770423B4AF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F585BE-2A6C-47F4-984A-D4F3A978A3D5}" type="doc">
      <dgm:prSet loTypeId="urn:microsoft.com/office/officeart/2005/8/layout/hProcess9" loCatId="process" qsTypeId="urn:microsoft.com/office/officeart/2005/8/quickstyle/simple1" qsCatId="simple" csTypeId="urn:microsoft.com/office/officeart/2005/8/colors/colorful3" csCatId="colorful" phldr="1"/>
      <dgm:spPr/>
      <dgm:t>
        <a:bodyPr/>
        <a:lstStyle/>
        <a:p>
          <a:endParaRPr lang="en-US"/>
        </a:p>
      </dgm:t>
    </dgm:pt>
    <dgm:pt modelId="{83409DFA-B335-4EEB-85E1-3558DE46E4DB}">
      <dgm:prSet phldrT="[Text]" custT="1"/>
      <dgm:spPr/>
      <dgm:t>
        <a:bodyPr/>
        <a:lstStyle/>
        <a:p>
          <a:r>
            <a:rPr lang="en-US" sz="1100" b="1" dirty="0" err="1" smtClean="0"/>
            <a:t>Hội</a:t>
          </a:r>
          <a:r>
            <a:rPr lang="en-US" sz="1100" b="1" dirty="0" smtClean="0"/>
            <a:t> </a:t>
          </a:r>
          <a:r>
            <a:rPr lang="en-US" sz="1100" b="1" dirty="0" err="1" smtClean="0"/>
            <a:t>nghị</a:t>
          </a:r>
          <a:r>
            <a:rPr lang="en-US" sz="1100" b="1" dirty="0" smtClean="0"/>
            <a:t> Ban </a:t>
          </a:r>
          <a:r>
            <a:rPr lang="en-US" sz="1100" b="1" dirty="0" err="1" smtClean="0"/>
            <a:t>Thường</a:t>
          </a:r>
          <a:r>
            <a:rPr lang="en-US" sz="1100" b="1" dirty="0" smtClean="0"/>
            <a:t> </a:t>
          </a:r>
          <a:r>
            <a:rPr lang="en-US" sz="1100" b="1" dirty="0" err="1" smtClean="0"/>
            <a:t>vụ</a:t>
          </a:r>
          <a:r>
            <a:rPr lang="en-US" sz="1100" b="1" dirty="0" smtClean="0"/>
            <a:t> </a:t>
          </a:r>
          <a:r>
            <a:rPr lang="en-US" sz="1100" b="1" dirty="0" err="1" smtClean="0"/>
            <a:t>lần</a:t>
          </a:r>
          <a:r>
            <a:rPr lang="en-US" sz="1100" b="1" dirty="0" smtClean="0"/>
            <a:t> 1</a:t>
          </a:r>
        </a:p>
        <a:p>
          <a:r>
            <a:rPr lang="vi-VN" sz="1100" dirty="0" smtClean="0"/>
            <a:t>Thảo luận, biểu quyết Đề án nhân sự, tiêu chuẩn, điều kiện, cơ cấu, số lượng và phương hướng công tác nhân sự</a:t>
          </a:r>
          <a:endParaRPr lang="en-US" sz="1100" dirty="0"/>
        </a:p>
      </dgm:t>
    </dgm:pt>
    <dgm:pt modelId="{5A0636AF-90BC-4C8E-B618-044944A57F70}" type="parTrans" cxnId="{2CCE4C39-D261-4649-A1E6-5871BD9A38DC}">
      <dgm:prSet/>
      <dgm:spPr/>
      <dgm:t>
        <a:bodyPr/>
        <a:lstStyle/>
        <a:p>
          <a:endParaRPr lang="en-US"/>
        </a:p>
      </dgm:t>
    </dgm:pt>
    <dgm:pt modelId="{34855690-271D-4C4E-8262-89C76D9B55DE}" type="sibTrans" cxnId="{2CCE4C39-D261-4649-A1E6-5871BD9A38DC}">
      <dgm:prSet/>
      <dgm:spPr/>
      <dgm:t>
        <a:bodyPr/>
        <a:lstStyle/>
        <a:p>
          <a:endParaRPr lang="en-US"/>
        </a:p>
      </dgm:t>
    </dgm:pt>
    <dgm:pt modelId="{087CA3F6-F8E9-419A-8ADC-80EC41E5EB39}">
      <dgm:prSet phldrT="[Text]" custT="1"/>
      <dgm:spPr/>
      <dgm:t>
        <a:bodyPr/>
        <a:lstStyle/>
        <a:p>
          <a:r>
            <a:rPr lang="en-US" sz="1000" b="1" dirty="0" err="1" smtClean="0"/>
            <a:t>Hội</a:t>
          </a:r>
          <a:r>
            <a:rPr lang="en-US" sz="1000" b="1" dirty="0" smtClean="0"/>
            <a:t> </a:t>
          </a:r>
          <a:r>
            <a:rPr lang="en-US" sz="1000" b="1" dirty="0" err="1" smtClean="0"/>
            <a:t>nghị</a:t>
          </a:r>
          <a:r>
            <a:rPr lang="en-US" sz="1000" b="1" dirty="0" smtClean="0"/>
            <a:t> Ban </a:t>
          </a:r>
          <a:r>
            <a:rPr lang="en-US" sz="1000" b="1" dirty="0" err="1" smtClean="0"/>
            <a:t>Chấp</a:t>
          </a:r>
          <a:r>
            <a:rPr lang="en-US" sz="1000" b="1" dirty="0" smtClean="0"/>
            <a:t> </a:t>
          </a:r>
          <a:r>
            <a:rPr lang="en-US" sz="1000" b="1" dirty="0" err="1" smtClean="0"/>
            <a:t>hành</a:t>
          </a:r>
          <a:r>
            <a:rPr lang="en-US" sz="1000" b="1" dirty="0" smtClean="0"/>
            <a:t> </a:t>
          </a:r>
          <a:r>
            <a:rPr lang="en-US" sz="1000" b="1" dirty="0" err="1" smtClean="0"/>
            <a:t>lần</a:t>
          </a:r>
          <a:r>
            <a:rPr lang="en-US" sz="1000" b="1" dirty="0" smtClean="0"/>
            <a:t> 1</a:t>
          </a:r>
        </a:p>
        <a:p>
          <a:r>
            <a:rPr lang="vi-VN" sz="1000" dirty="0" smtClean="0"/>
            <a:t>Thảo luận, biểu quyết Đề án nhân sự, tiêu chuẩn, điều kiện, cơ cấu, số lượng và phương hướng công tác nhân sự.</a:t>
          </a:r>
          <a:r>
            <a:rPr lang="en-US" sz="1000" dirty="0" smtClean="0"/>
            <a:t> G</a:t>
          </a:r>
          <a:r>
            <a:rPr lang="vi-VN" sz="1000" dirty="0" smtClean="0"/>
            <a:t>iới thiệu nhân sự bằng phiếu kín </a:t>
          </a:r>
          <a:endParaRPr lang="en-US" sz="1000" dirty="0"/>
        </a:p>
      </dgm:t>
    </dgm:pt>
    <dgm:pt modelId="{95527E10-4B2E-4458-B785-C137E36FA9A0}" type="parTrans" cxnId="{0D3403F9-4617-4DFC-9676-CE6A32805AAF}">
      <dgm:prSet/>
      <dgm:spPr/>
      <dgm:t>
        <a:bodyPr/>
        <a:lstStyle/>
        <a:p>
          <a:endParaRPr lang="en-US"/>
        </a:p>
      </dgm:t>
    </dgm:pt>
    <dgm:pt modelId="{3CF8C838-7525-4C59-9936-97BC21F2B4CF}" type="sibTrans" cxnId="{0D3403F9-4617-4DFC-9676-CE6A32805AAF}">
      <dgm:prSet/>
      <dgm:spPr/>
      <dgm:t>
        <a:bodyPr/>
        <a:lstStyle/>
        <a:p>
          <a:endParaRPr lang="en-US"/>
        </a:p>
      </dgm:t>
    </dgm:pt>
    <dgm:pt modelId="{3FF8F582-A4EB-45FA-9DB3-2E63CA168FF7}">
      <dgm:prSet custT="1"/>
      <dgm:spPr/>
      <dgm:t>
        <a:bodyPr/>
        <a:lstStyle/>
        <a:p>
          <a:pPr algn="ctr"/>
          <a:r>
            <a:rPr lang="en-US" sz="1200" b="1" dirty="0" err="1" smtClean="0"/>
            <a:t>Hội</a:t>
          </a:r>
          <a:r>
            <a:rPr lang="en-US" sz="1200" b="1" dirty="0" smtClean="0"/>
            <a:t> </a:t>
          </a:r>
          <a:r>
            <a:rPr lang="en-US" sz="1200" b="1" dirty="0" err="1" smtClean="0"/>
            <a:t>nghị</a:t>
          </a:r>
          <a:r>
            <a:rPr lang="en-US" sz="1200" b="1" dirty="0" smtClean="0"/>
            <a:t> Ban </a:t>
          </a:r>
          <a:r>
            <a:rPr lang="en-US" sz="1200" b="1" dirty="0" err="1" smtClean="0"/>
            <a:t>Chấp</a:t>
          </a:r>
          <a:r>
            <a:rPr lang="en-US" sz="1200" b="1" dirty="0" smtClean="0"/>
            <a:t> </a:t>
          </a:r>
          <a:r>
            <a:rPr lang="en-US" sz="1200" b="1" dirty="0" err="1" smtClean="0"/>
            <a:t>hành</a:t>
          </a:r>
          <a:r>
            <a:rPr lang="en-US" sz="1200" b="1" dirty="0" smtClean="0"/>
            <a:t> </a:t>
          </a:r>
          <a:r>
            <a:rPr lang="en-US" sz="1200" b="1" dirty="0" err="1" smtClean="0"/>
            <a:t>lần</a:t>
          </a:r>
          <a:r>
            <a:rPr lang="en-US" sz="1200" b="1" dirty="0" smtClean="0"/>
            <a:t> 2</a:t>
          </a:r>
        </a:p>
        <a:p>
          <a:pPr algn="ctr"/>
          <a:r>
            <a:rPr lang="en-US" sz="1200" dirty="0" err="1" smtClean="0"/>
            <a:t>Thảo</a:t>
          </a:r>
          <a:r>
            <a:rPr lang="en-US" sz="1200" dirty="0" smtClean="0"/>
            <a:t> </a:t>
          </a:r>
          <a:r>
            <a:rPr lang="vi-VN" sz="1200" dirty="0" smtClean="0"/>
            <a:t>luận và biểu quyết giới thiệu nhân sự bằng phiếu kín</a:t>
          </a:r>
          <a:r>
            <a:rPr lang="vi-VN" sz="1000" dirty="0" smtClean="0"/>
            <a:t>.</a:t>
          </a:r>
          <a:endParaRPr lang="en-US" sz="1000" dirty="0"/>
        </a:p>
      </dgm:t>
    </dgm:pt>
    <dgm:pt modelId="{08B0A53E-D5C9-4E60-B717-F175A1EA39AF}" type="parTrans" cxnId="{5BEEDA7E-5408-4C72-B295-8E244ADA1AEA}">
      <dgm:prSet/>
      <dgm:spPr/>
      <dgm:t>
        <a:bodyPr/>
        <a:lstStyle/>
        <a:p>
          <a:endParaRPr lang="en-US"/>
        </a:p>
      </dgm:t>
    </dgm:pt>
    <dgm:pt modelId="{2330AE97-7371-41BB-9127-413A7580C9E1}" type="sibTrans" cxnId="{5BEEDA7E-5408-4C72-B295-8E244ADA1AEA}">
      <dgm:prSet/>
      <dgm:spPr/>
      <dgm:t>
        <a:bodyPr/>
        <a:lstStyle/>
        <a:p>
          <a:endParaRPr lang="en-US"/>
        </a:p>
      </dgm:t>
    </dgm:pt>
    <dgm:pt modelId="{2489189D-1E3E-4A5A-BAE6-2D88E07FA973}">
      <dgm:prSet custT="1"/>
      <dgm:spPr/>
      <dgm:t>
        <a:bodyPr/>
        <a:lstStyle/>
        <a:p>
          <a:r>
            <a:rPr lang="en-US" sz="1200" b="1" dirty="0" err="1" smtClean="0"/>
            <a:t>Hội</a:t>
          </a:r>
          <a:r>
            <a:rPr lang="en-US" sz="1200" b="1" dirty="0" smtClean="0"/>
            <a:t> </a:t>
          </a:r>
          <a:r>
            <a:rPr lang="en-US" sz="1200" b="1" dirty="0" err="1" smtClean="0"/>
            <a:t>nghị</a:t>
          </a:r>
          <a:r>
            <a:rPr lang="en-US" sz="1200" b="1" dirty="0" smtClean="0"/>
            <a:t> Ban </a:t>
          </a:r>
          <a:r>
            <a:rPr lang="en-US" sz="1200" b="1" dirty="0" err="1" smtClean="0"/>
            <a:t>Thường</a:t>
          </a:r>
          <a:r>
            <a:rPr lang="en-US" sz="1200" b="1" dirty="0" smtClean="0"/>
            <a:t> </a:t>
          </a:r>
          <a:r>
            <a:rPr lang="en-US" sz="1200" b="1" dirty="0" err="1" smtClean="0"/>
            <a:t>vụ</a:t>
          </a:r>
          <a:r>
            <a:rPr lang="en-US" sz="1200" b="1" dirty="0" smtClean="0"/>
            <a:t> </a:t>
          </a:r>
          <a:r>
            <a:rPr lang="en-US" sz="1200" b="1" dirty="0" err="1" smtClean="0"/>
            <a:t>lần</a:t>
          </a:r>
          <a:r>
            <a:rPr lang="en-US" sz="1200" b="1" dirty="0" smtClean="0"/>
            <a:t> 2</a:t>
          </a:r>
        </a:p>
        <a:p>
          <a:r>
            <a:rPr lang="en-US" sz="1200" dirty="0" smtClean="0"/>
            <a:t>X</a:t>
          </a:r>
          <a:r>
            <a:rPr lang="vi-VN" sz="1200" dirty="0" smtClean="0"/>
            <a:t>em xét, bỏ phiếu kín thông qua danh sách nhân sự </a:t>
          </a:r>
          <a:endParaRPr lang="en-US" sz="1200" dirty="0"/>
        </a:p>
      </dgm:t>
    </dgm:pt>
    <dgm:pt modelId="{4D12A911-76CA-4FF9-ACAB-2CF32602D420}" type="parTrans" cxnId="{82D4CAD4-6FE8-4621-A429-35E6EF9F980B}">
      <dgm:prSet/>
      <dgm:spPr/>
      <dgm:t>
        <a:bodyPr/>
        <a:lstStyle/>
        <a:p>
          <a:endParaRPr lang="en-US"/>
        </a:p>
      </dgm:t>
    </dgm:pt>
    <dgm:pt modelId="{B0274CF0-198D-41A5-927A-27810345C1BB}" type="sibTrans" cxnId="{82D4CAD4-6FE8-4621-A429-35E6EF9F980B}">
      <dgm:prSet/>
      <dgm:spPr/>
      <dgm:t>
        <a:bodyPr/>
        <a:lstStyle/>
        <a:p>
          <a:endParaRPr lang="en-US"/>
        </a:p>
      </dgm:t>
    </dgm:pt>
    <dgm:pt modelId="{BD1495AB-5528-47EC-8424-4B51D39B1801}">
      <dgm:prSet custT="1"/>
      <dgm:spPr/>
      <dgm:t>
        <a:bodyPr/>
        <a:lstStyle/>
        <a:p>
          <a:r>
            <a:rPr lang="en-US" sz="1100" b="1" dirty="0" err="1" smtClean="0"/>
            <a:t>Hội</a:t>
          </a:r>
          <a:r>
            <a:rPr lang="en-US" sz="1100" b="1" dirty="0" smtClean="0"/>
            <a:t> </a:t>
          </a:r>
          <a:r>
            <a:rPr lang="en-US" sz="1100" b="1" dirty="0" err="1" smtClean="0"/>
            <a:t>nghị</a:t>
          </a:r>
          <a:r>
            <a:rPr lang="en-US" sz="1100" b="1" dirty="0" smtClean="0"/>
            <a:t> </a:t>
          </a:r>
          <a:r>
            <a:rPr lang="en-US" sz="1100" b="1" dirty="0" err="1" smtClean="0"/>
            <a:t>cán</a:t>
          </a:r>
          <a:r>
            <a:rPr lang="en-US" sz="1100" b="1" dirty="0" smtClean="0"/>
            <a:t> </a:t>
          </a:r>
          <a:r>
            <a:rPr lang="en-US" sz="1100" b="1" dirty="0" err="1" smtClean="0"/>
            <a:t>bộ</a:t>
          </a:r>
          <a:r>
            <a:rPr lang="en-US" sz="1100" b="1" dirty="0" smtClean="0"/>
            <a:t> </a:t>
          </a:r>
          <a:r>
            <a:rPr lang="en-US" sz="1100" b="1" dirty="0" err="1" smtClean="0"/>
            <a:t>chủ</a:t>
          </a:r>
          <a:r>
            <a:rPr lang="en-US" sz="1100" b="1" dirty="0" smtClean="0"/>
            <a:t> </a:t>
          </a:r>
          <a:r>
            <a:rPr lang="en-US" sz="1100" b="1" dirty="0" err="1" smtClean="0"/>
            <a:t>chốt</a:t>
          </a:r>
          <a:endParaRPr lang="en-US" sz="1100" b="1" dirty="0" smtClean="0"/>
        </a:p>
        <a:p>
          <a:r>
            <a:rPr lang="en-US" sz="1100" dirty="0" smtClean="0"/>
            <a:t>L</a:t>
          </a:r>
          <a:r>
            <a:rPr lang="vi-VN" sz="1100" dirty="0" smtClean="0"/>
            <a:t>ấy ý kiến giới thiệu bằng phiếu kín theo danh sách nhân sự đã được Ban Thường vụ</a:t>
          </a:r>
          <a:r>
            <a:rPr lang="vi-VN" sz="1100" i="1" dirty="0" smtClean="0"/>
            <a:t> </a:t>
          </a:r>
          <a:r>
            <a:rPr lang="vi-VN" sz="1100" dirty="0" smtClean="0"/>
            <a:t>xem xét, thông qua ở Hội nghị thứ 3 </a:t>
          </a:r>
          <a:endParaRPr lang="en-US" sz="1100" dirty="0"/>
        </a:p>
      </dgm:t>
    </dgm:pt>
    <dgm:pt modelId="{4BE0EF60-DBAC-4A9E-B72D-6A2F2483A883}" type="parTrans" cxnId="{1501C191-67B7-4D2B-8A32-3B00C7582179}">
      <dgm:prSet/>
      <dgm:spPr/>
      <dgm:t>
        <a:bodyPr/>
        <a:lstStyle/>
        <a:p>
          <a:endParaRPr lang="en-US"/>
        </a:p>
      </dgm:t>
    </dgm:pt>
    <dgm:pt modelId="{80FAC984-3DBA-4BF2-A3CC-66629DA67656}" type="sibTrans" cxnId="{1501C191-67B7-4D2B-8A32-3B00C7582179}">
      <dgm:prSet/>
      <dgm:spPr/>
      <dgm:t>
        <a:bodyPr/>
        <a:lstStyle/>
        <a:p>
          <a:endParaRPr lang="en-US"/>
        </a:p>
      </dgm:t>
    </dgm:pt>
    <dgm:pt modelId="{2D37DCC2-A29A-4DEF-8C89-6A07464E135D}" type="pres">
      <dgm:prSet presAssocID="{CCF585BE-2A6C-47F4-984A-D4F3A978A3D5}" presName="CompostProcess" presStyleCnt="0">
        <dgm:presLayoutVars>
          <dgm:dir/>
          <dgm:resizeHandles val="exact"/>
        </dgm:presLayoutVars>
      </dgm:prSet>
      <dgm:spPr/>
      <dgm:t>
        <a:bodyPr/>
        <a:lstStyle/>
        <a:p>
          <a:endParaRPr lang="en-US"/>
        </a:p>
      </dgm:t>
    </dgm:pt>
    <dgm:pt modelId="{77DC18BB-2651-4DED-9115-5B624FC7C4EA}" type="pres">
      <dgm:prSet presAssocID="{CCF585BE-2A6C-47F4-984A-D4F3A978A3D5}" presName="arrow" presStyleLbl="bgShp" presStyleIdx="0" presStyleCnt="1" custLinFactNeighborX="-110" custLinFactNeighborY="730">
        <dgm:style>
          <a:lnRef idx="1">
            <a:schemeClr val="accent2"/>
          </a:lnRef>
          <a:fillRef idx="2">
            <a:schemeClr val="accent2"/>
          </a:fillRef>
          <a:effectRef idx="1">
            <a:schemeClr val="accent2"/>
          </a:effectRef>
          <a:fontRef idx="minor">
            <a:schemeClr val="dk1"/>
          </a:fontRef>
        </dgm:style>
      </dgm:prSet>
      <dgm:spPr/>
    </dgm:pt>
    <dgm:pt modelId="{90177EAB-E579-40DA-8FE9-BC89E60349A5}" type="pres">
      <dgm:prSet presAssocID="{CCF585BE-2A6C-47F4-984A-D4F3A978A3D5}" presName="linearProcess" presStyleCnt="0"/>
      <dgm:spPr/>
    </dgm:pt>
    <dgm:pt modelId="{9054AD61-7E10-448C-B008-BA4AAAA55BF0}" type="pres">
      <dgm:prSet presAssocID="{83409DFA-B335-4EEB-85E1-3558DE46E4DB}" presName="textNode" presStyleLbl="node1" presStyleIdx="0" presStyleCnt="5" custScaleY="130740" custLinFactX="-8146" custLinFactNeighborX="-100000">
        <dgm:presLayoutVars>
          <dgm:bulletEnabled val="1"/>
        </dgm:presLayoutVars>
      </dgm:prSet>
      <dgm:spPr/>
      <dgm:t>
        <a:bodyPr/>
        <a:lstStyle/>
        <a:p>
          <a:endParaRPr lang="en-US"/>
        </a:p>
      </dgm:t>
    </dgm:pt>
    <dgm:pt modelId="{6FE2E098-4F88-40E2-A079-7DBC94F6CC30}" type="pres">
      <dgm:prSet presAssocID="{34855690-271D-4C4E-8262-89C76D9B55DE}" presName="sibTrans" presStyleCnt="0"/>
      <dgm:spPr/>
    </dgm:pt>
    <dgm:pt modelId="{75C4EF77-087E-40B7-BE91-027462DCCB50}" type="pres">
      <dgm:prSet presAssocID="{087CA3F6-F8E9-419A-8ADC-80EC41E5EB39}" presName="textNode" presStyleLbl="node1" presStyleIdx="1" presStyleCnt="5" custScaleY="130740" custLinFactNeighborX="-3236" custLinFactNeighborY="0">
        <dgm:presLayoutVars>
          <dgm:bulletEnabled val="1"/>
        </dgm:presLayoutVars>
      </dgm:prSet>
      <dgm:spPr/>
      <dgm:t>
        <a:bodyPr/>
        <a:lstStyle/>
        <a:p>
          <a:endParaRPr lang="en-US"/>
        </a:p>
      </dgm:t>
    </dgm:pt>
    <dgm:pt modelId="{6CF828AA-5C82-41CF-822A-094E0AA79BC5}" type="pres">
      <dgm:prSet presAssocID="{3CF8C838-7525-4C59-9936-97BC21F2B4CF}" presName="sibTrans" presStyleCnt="0"/>
      <dgm:spPr/>
    </dgm:pt>
    <dgm:pt modelId="{962034BD-CAFA-40D1-9B55-66B0B40B13CA}" type="pres">
      <dgm:prSet presAssocID="{2489189D-1E3E-4A5A-BAE6-2D88E07FA973}" presName="textNode" presStyleLbl="node1" presStyleIdx="2" presStyleCnt="5" custScaleY="130740" custLinFactNeighborX="-54100" custLinFactNeighborY="-1983">
        <dgm:presLayoutVars>
          <dgm:bulletEnabled val="1"/>
        </dgm:presLayoutVars>
      </dgm:prSet>
      <dgm:spPr/>
      <dgm:t>
        <a:bodyPr/>
        <a:lstStyle/>
        <a:p>
          <a:endParaRPr lang="en-US"/>
        </a:p>
      </dgm:t>
    </dgm:pt>
    <dgm:pt modelId="{BD6DB631-27F3-4B4F-87D5-962930EF7C32}" type="pres">
      <dgm:prSet presAssocID="{B0274CF0-198D-41A5-927A-27810345C1BB}" presName="sibTrans" presStyleCnt="0"/>
      <dgm:spPr/>
    </dgm:pt>
    <dgm:pt modelId="{D9D82A09-3406-4BAB-BD70-5779BD505476}" type="pres">
      <dgm:prSet presAssocID="{BD1495AB-5528-47EC-8424-4B51D39B1801}" presName="textNode" presStyleLbl="node1" presStyleIdx="3" presStyleCnt="5" custScaleY="130740" custLinFactX="-1825" custLinFactNeighborX="-100000" custLinFactNeighborY="1322">
        <dgm:presLayoutVars>
          <dgm:bulletEnabled val="1"/>
        </dgm:presLayoutVars>
      </dgm:prSet>
      <dgm:spPr/>
      <dgm:t>
        <a:bodyPr/>
        <a:lstStyle/>
        <a:p>
          <a:endParaRPr lang="en-US"/>
        </a:p>
      </dgm:t>
    </dgm:pt>
    <dgm:pt modelId="{AECA11F3-1D21-4AC7-9230-D753C8C94FD8}" type="pres">
      <dgm:prSet presAssocID="{80FAC984-3DBA-4BF2-A3CC-66629DA67656}" presName="sibTrans" presStyleCnt="0"/>
      <dgm:spPr/>
    </dgm:pt>
    <dgm:pt modelId="{B2FFC460-011E-4370-AB0D-277C4B9BEAF0}" type="pres">
      <dgm:prSet presAssocID="{3FF8F582-A4EB-45FA-9DB3-2E63CA168FF7}" presName="textNode" presStyleLbl="node1" presStyleIdx="4" presStyleCnt="5" custScaleY="130740" custLinFactX="-8146" custLinFactNeighborX="-100000">
        <dgm:presLayoutVars>
          <dgm:bulletEnabled val="1"/>
        </dgm:presLayoutVars>
      </dgm:prSet>
      <dgm:spPr/>
      <dgm:t>
        <a:bodyPr/>
        <a:lstStyle/>
        <a:p>
          <a:endParaRPr lang="en-US"/>
        </a:p>
      </dgm:t>
    </dgm:pt>
  </dgm:ptLst>
  <dgm:cxnLst>
    <dgm:cxn modelId="{F026CDF3-B1A7-4BA3-8A7B-372A354F72F3}" type="presOf" srcId="{CCF585BE-2A6C-47F4-984A-D4F3A978A3D5}" destId="{2D37DCC2-A29A-4DEF-8C89-6A07464E135D}" srcOrd="0" destOrd="0" presId="urn:microsoft.com/office/officeart/2005/8/layout/hProcess9"/>
    <dgm:cxn modelId="{5BEEDA7E-5408-4C72-B295-8E244ADA1AEA}" srcId="{CCF585BE-2A6C-47F4-984A-D4F3A978A3D5}" destId="{3FF8F582-A4EB-45FA-9DB3-2E63CA168FF7}" srcOrd="4" destOrd="0" parTransId="{08B0A53E-D5C9-4E60-B717-F175A1EA39AF}" sibTransId="{2330AE97-7371-41BB-9127-413A7580C9E1}"/>
    <dgm:cxn modelId="{0D3403F9-4617-4DFC-9676-CE6A32805AAF}" srcId="{CCF585BE-2A6C-47F4-984A-D4F3A978A3D5}" destId="{087CA3F6-F8E9-419A-8ADC-80EC41E5EB39}" srcOrd="1" destOrd="0" parTransId="{95527E10-4B2E-4458-B785-C137E36FA9A0}" sibTransId="{3CF8C838-7525-4C59-9936-97BC21F2B4CF}"/>
    <dgm:cxn modelId="{82D4CAD4-6FE8-4621-A429-35E6EF9F980B}" srcId="{CCF585BE-2A6C-47F4-984A-D4F3A978A3D5}" destId="{2489189D-1E3E-4A5A-BAE6-2D88E07FA973}" srcOrd="2" destOrd="0" parTransId="{4D12A911-76CA-4FF9-ACAB-2CF32602D420}" sibTransId="{B0274CF0-198D-41A5-927A-27810345C1BB}"/>
    <dgm:cxn modelId="{A77A7EF4-DA05-494B-BF33-2640F7E98974}" type="presOf" srcId="{BD1495AB-5528-47EC-8424-4B51D39B1801}" destId="{D9D82A09-3406-4BAB-BD70-5779BD505476}" srcOrd="0" destOrd="0" presId="urn:microsoft.com/office/officeart/2005/8/layout/hProcess9"/>
    <dgm:cxn modelId="{1FE21F91-1E2D-4FE8-9D5B-D6997EB08767}" type="presOf" srcId="{83409DFA-B335-4EEB-85E1-3558DE46E4DB}" destId="{9054AD61-7E10-448C-B008-BA4AAAA55BF0}" srcOrd="0" destOrd="0" presId="urn:microsoft.com/office/officeart/2005/8/layout/hProcess9"/>
    <dgm:cxn modelId="{9CFF338B-591F-4355-8808-1BF99DAA2E38}" type="presOf" srcId="{087CA3F6-F8E9-419A-8ADC-80EC41E5EB39}" destId="{75C4EF77-087E-40B7-BE91-027462DCCB50}" srcOrd="0" destOrd="0" presId="urn:microsoft.com/office/officeart/2005/8/layout/hProcess9"/>
    <dgm:cxn modelId="{1501C191-67B7-4D2B-8A32-3B00C7582179}" srcId="{CCF585BE-2A6C-47F4-984A-D4F3A978A3D5}" destId="{BD1495AB-5528-47EC-8424-4B51D39B1801}" srcOrd="3" destOrd="0" parTransId="{4BE0EF60-DBAC-4A9E-B72D-6A2F2483A883}" sibTransId="{80FAC984-3DBA-4BF2-A3CC-66629DA67656}"/>
    <dgm:cxn modelId="{2CCE4C39-D261-4649-A1E6-5871BD9A38DC}" srcId="{CCF585BE-2A6C-47F4-984A-D4F3A978A3D5}" destId="{83409DFA-B335-4EEB-85E1-3558DE46E4DB}" srcOrd="0" destOrd="0" parTransId="{5A0636AF-90BC-4C8E-B618-044944A57F70}" sibTransId="{34855690-271D-4C4E-8262-89C76D9B55DE}"/>
    <dgm:cxn modelId="{ED081790-6761-4A49-A8F2-850F90590CEE}" type="presOf" srcId="{3FF8F582-A4EB-45FA-9DB3-2E63CA168FF7}" destId="{B2FFC460-011E-4370-AB0D-277C4B9BEAF0}" srcOrd="0" destOrd="0" presId="urn:microsoft.com/office/officeart/2005/8/layout/hProcess9"/>
    <dgm:cxn modelId="{793D916E-9061-4E6C-95F0-1BB18D11F614}" type="presOf" srcId="{2489189D-1E3E-4A5A-BAE6-2D88E07FA973}" destId="{962034BD-CAFA-40D1-9B55-66B0B40B13CA}" srcOrd="0" destOrd="0" presId="urn:microsoft.com/office/officeart/2005/8/layout/hProcess9"/>
    <dgm:cxn modelId="{F862B7D7-32B2-4CA9-B2B5-C00A9C052CAA}" type="presParOf" srcId="{2D37DCC2-A29A-4DEF-8C89-6A07464E135D}" destId="{77DC18BB-2651-4DED-9115-5B624FC7C4EA}" srcOrd="0" destOrd="0" presId="urn:microsoft.com/office/officeart/2005/8/layout/hProcess9"/>
    <dgm:cxn modelId="{C40CBA1E-32F6-4036-8502-8B9DF5F55042}" type="presParOf" srcId="{2D37DCC2-A29A-4DEF-8C89-6A07464E135D}" destId="{90177EAB-E579-40DA-8FE9-BC89E60349A5}" srcOrd="1" destOrd="0" presId="urn:microsoft.com/office/officeart/2005/8/layout/hProcess9"/>
    <dgm:cxn modelId="{F7365859-0483-4E53-A32A-9E20489F02D0}" type="presParOf" srcId="{90177EAB-E579-40DA-8FE9-BC89E60349A5}" destId="{9054AD61-7E10-448C-B008-BA4AAAA55BF0}" srcOrd="0" destOrd="0" presId="urn:microsoft.com/office/officeart/2005/8/layout/hProcess9"/>
    <dgm:cxn modelId="{0C996FE8-5400-4D3D-95D2-427337A5724C}" type="presParOf" srcId="{90177EAB-E579-40DA-8FE9-BC89E60349A5}" destId="{6FE2E098-4F88-40E2-A079-7DBC94F6CC30}" srcOrd="1" destOrd="0" presId="urn:microsoft.com/office/officeart/2005/8/layout/hProcess9"/>
    <dgm:cxn modelId="{F339F97E-79C2-4CEB-84E6-A275785C3CC1}" type="presParOf" srcId="{90177EAB-E579-40DA-8FE9-BC89E60349A5}" destId="{75C4EF77-087E-40B7-BE91-027462DCCB50}" srcOrd="2" destOrd="0" presId="urn:microsoft.com/office/officeart/2005/8/layout/hProcess9"/>
    <dgm:cxn modelId="{2202949B-F97E-4762-9D9C-0F947F979615}" type="presParOf" srcId="{90177EAB-E579-40DA-8FE9-BC89E60349A5}" destId="{6CF828AA-5C82-41CF-822A-094E0AA79BC5}" srcOrd="3" destOrd="0" presId="urn:microsoft.com/office/officeart/2005/8/layout/hProcess9"/>
    <dgm:cxn modelId="{03801448-7636-44AC-9396-7919BCE40BE5}" type="presParOf" srcId="{90177EAB-E579-40DA-8FE9-BC89E60349A5}" destId="{962034BD-CAFA-40D1-9B55-66B0B40B13CA}" srcOrd="4" destOrd="0" presId="urn:microsoft.com/office/officeart/2005/8/layout/hProcess9"/>
    <dgm:cxn modelId="{3C34D99E-6803-4346-BEAD-E7FEDEF06D8D}" type="presParOf" srcId="{90177EAB-E579-40DA-8FE9-BC89E60349A5}" destId="{BD6DB631-27F3-4B4F-87D5-962930EF7C32}" srcOrd="5" destOrd="0" presId="urn:microsoft.com/office/officeart/2005/8/layout/hProcess9"/>
    <dgm:cxn modelId="{F414E178-A73C-488A-8E96-198F72DB905D}" type="presParOf" srcId="{90177EAB-E579-40DA-8FE9-BC89E60349A5}" destId="{D9D82A09-3406-4BAB-BD70-5779BD505476}" srcOrd="6" destOrd="0" presId="urn:microsoft.com/office/officeart/2005/8/layout/hProcess9"/>
    <dgm:cxn modelId="{3FF6E7A7-05DD-439C-8589-9C21D76C28C1}" type="presParOf" srcId="{90177EAB-E579-40DA-8FE9-BC89E60349A5}" destId="{AECA11F3-1D21-4AC7-9230-D753C8C94FD8}" srcOrd="7" destOrd="0" presId="urn:microsoft.com/office/officeart/2005/8/layout/hProcess9"/>
    <dgm:cxn modelId="{BEA9E043-F165-4D57-9B5E-7106849D1289}" type="presParOf" srcId="{90177EAB-E579-40DA-8FE9-BC89E60349A5}" destId="{B2FFC460-011E-4370-AB0D-277C4B9BEAF0}" srcOrd="8"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B1245CF-09EF-4FCC-8305-57E1C760A2AA}" type="doc">
      <dgm:prSet loTypeId="urn:microsoft.com/office/officeart/2005/8/layout/process4" loCatId="list" qsTypeId="urn:microsoft.com/office/officeart/2005/8/quickstyle/simple1" qsCatId="simple" csTypeId="urn:microsoft.com/office/officeart/2005/8/colors/accent1_2" csCatId="accent1" phldr="0"/>
      <dgm:spPr/>
      <dgm:t>
        <a:bodyPr/>
        <a:lstStyle/>
        <a:p>
          <a:endParaRPr lang="en-US"/>
        </a:p>
      </dgm:t>
    </dgm:pt>
    <dgm:pt modelId="{08A2EC45-D29D-48BC-97D0-EBC822D7AF6F}" type="pres">
      <dgm:prSet presAssocID="{0B1245CF-09EF-4FCC-8305-57E1C760A2AA}" presName="Name0" presStyleCnt="0">
        <dgm:presLayoutVars>
          <dgm:dir/>
          <dgm:animLvl val="lvl"/>
          <dgm:resizeHandles val="exact"/>
        </dgm:presLayoutVars>
      </dgm:prSet>
      <dgm:spPr/>
      <dgm:t>
        <a:bodyPr/>
        <a:lstStyle/>
        <a:p>
          <a:endParaRPr lang="en-US"/>
        </a:p>
      </dgm:t>
    </dgm:pt>
  </dgm:ptLst>
  <dgm:cxnLst>
    <dgm:cxn modelId="{77C2FA9C-1600-411A-BDBC-EF76530602E5}" type="presOf" srcId="{0B1245CF-09EF-4FCC-8305-57E1C760A2AA}" destId="{08A2EC45-D29D-48BC-97D0-EBC822D7AF6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B6DD850-67EA-4A30-B880-E8D062B441CB}" type="doc">
      <dgm:prSet loTypeId="urn:microsoft.com/office/officeart/2005/8/layout/chevron2" loCatId="process" qsTypeId="urn:microsoft.com/office/officeart/2005/8/quickstyle/3d1" qsCatId="3D" csTypeId="urn:microsoft.com/office/officeart/2005/8/colors/colorful4" csCatId="colorful" phldr="1"/>
      <dgm:spPr/>
      <dgm:t>
        <a:bodyPr/>
        <a:lstStyle/>
        <a:p>
          <a:endParaRPr lang="en-US"/>
        </a:p>
      </dgm:t>
    </dgm:pt>
    <dgm:pt modelId="{716FD0B6-7E89-4BEC-925F-0946E00F7C7E}">
      <dgm:prSet phldrT="[Text]" custT="1"/>
      <dgm:spPr/>
      <dgm:t>
        <a:bodyPr/>
        <a:lstStyle/>
        <a:p>
          <a:r>
            <a:rPr lang="vi-VN" sz="1400" smtClean="0">
              <a:latin typeface="Arial" panose="020B0604020202020204" pitchFamily="34" charset="0"/>
              <a:cs typeface="Arial" panose="020B0604020202020204" pitchFamily="34" charset="0"/>
            </a:rPr>
            <a:t>Bước 1</a:t>
          </a:r>
          <a:endParaRPr lang="en-US" sz="1400" dirty="0">
            <a:latin typeface="Arial" panose="020B0604020202020204" pitchFamily="34" charset="0"/>
            <a:cs typeface="Arial" panose="020B0604020202020204" pitchFamily="34" charset="0"/>
          </a:endParaRPr>
        </a:p>
      </dgm:t>
    </dgm:pt>
    <dgm:pt modelId="{F04F34CC-02DE-40E3-85F6-8131C8A367C9}" type="parTrans" cxnId="{47F053A7-85B7-4312-8B56-510916473EAB}">
      <dgm:prSet/>
      <dgm:spPr/>
      <dgm:t>
        <a:bodyPr/>
        <a:lstStyle/>
        <a:p>
          <a:endParaRPr lang="en-US"/>
        </a:p>
      </dgm:t>
    </dgm:pt>
    <dgm:pt modelId="{E35FD98D-8CD1-4FBA-989C-E418B7568F78}" type="sibTrans" cxnId="{47F053A7-85B7-4312-8B56-510916473EAB}">
      <dgm:prSet/>
      <dgm:spPr/>
      <dgm:t>
        <a:bodyPr/>
        <a:lstStyle/>
        <a:p>
          <a:endParaRPr lang="en-US"/>
        </a:p>
      </dgm:t>
    </dgm:pt>
    <dgm:pt modelId="{F8E20D04-FABA-4668-99AC-F86F2567FC25}">
      <dgm:prSet phldrT="[Text]" custT="1"/>
      <dgm:spPr/>
      <dgm:t>
        <a:bodyPr/>
        <a:lstStyle/>
        <a:p>
          <a:r>
            <a:rPr lang="en-US" sz="1400" smtClean="0">
              <a:latin typeface="Arial" panose="020B0604020202020204" pitchFamily="34" charset="0"/>
              <a:cs typeface="Arial" panose="020B0604020202020204" pitchFamily="34" charset="0"/>
            </a:rPr>
            <a:t>Ban Chấp hành hoặc Ban Thường vụ đương nhiệm báo cáo, xin chủ trương của cấp ủy cùng cấp về Đề án nhân sự.</a:t>
          </a:r>
          <a:endParaRPr lang="en-US" sz="1400" dirty="0">
            <a:latin typeface="Arial" panose="020B0604020202020204" pitchFamily="34" charset="0"/>
            <a:cs typeface="Arial" panose="020B0604020202020204" pitchFamily="34" charset="0"/>
          </a:endParaRPr>
        </a:p>
      </dgm:t>
    </dgm:pt>
    <dgm:pt modelId="{89B07DBE-2487-48F0-A0E6-C4645AB1E040}" type="parTrans" cxnId="{2138833D-EC0F-4149-B7BC-83820625DA0D}">
      <dgm:prSet/>
      <dgm:spPr/>
      <dgm:t>
        <a:bodyPr/>
        <a:lstStyle/>
        <a:p>
          <a:endParaRPr lang="en-US"/>
        </a:p>
      </dgm:t>
    </dgm:pt>
    <dgm:pt modelId="{257A7B5A-1746-4DFD-9F8A-677C28A82DC3}" type="sibTrans" cxnId="{2138833D-EC0F-4149-B7BC-83820625DA0D}">
      <dgm:prSet/>
      <dgm:spPr/>
      <dgm:t>
        <a:bodyPr/>
        <a:lstStyle/>
        <a:p>
          <a:endParaRPr lang="en-US"/>
        </a:p>
      </dgm:t>
    </dgm:pt>
    <dgm:pt modelId="{54932F22-5C2E-4785-8590-02B097C9B6BF}">
      <dgm:prSet phldrT="[Text]" custT="1"/>
      <dgm:spPr/>
      <dgm:t>
        <a:bodyPr/>
        <a:lstStyle/>
        <a:p>
          <a:r>
            <a:rPr lang="vi-VN" sz="1400" smtClean="0">
              <a:latin typeface="Arial" panose="020B0604020202020204" pitchFamily="34" charset="0"/>
              <a:cs typeface="Arial" panose="020B0604020202020204" pitchFamily="34" charset="0"/>
            </a:rPr>
            <a:t>Bước 2</a:t>
          </a:r>
          <a:endParaRPr lang="en-US" sz="1400" dirty="0">
            <a:latin typeface="Arial" panose="020B0604020202020204" pitchFamily="34" charset="0"/>
            <a:cs typeface="Arial" panose="020B0604020202020204" pitchFamily="34" charset="0"/>
          </a:endParaRPr>
        </a:p>
      </dgm:t>
    </dgm:pt>
    <dgm:pt modelId="{8F8B8D44-036B-40AA-974E-F23A122EE2C0}" type="parTrans" cxnId="{A9988855-0EF9-4873-AE45-966281F445A9}">
      <dgm:prSet/>
      <dgm:spPr/>
      <dgm:t>
        <a:bodyPr/>
        <a:lstStyle/>
        <a:p>
          <a:endParaRPr lang="en-US"/>
        </a:p>
      </dgm:t>
    </dgm:pt>
    <dgm:pt modelId="{7633C95B-4841-429F-8CF9-2F70DFC26A6B}" type="sibTrans" cxnId="{A9988855-0EF9-4873-AE45-966281F445A9}">
      <dgm:prSet/>
      <dgm:spPr/>
      <dgm:t>
        <a:bodyPr/>
        <a:lstStyle/>
        <a:p>
          <a:endParaRPr lang="en-US"/>
        </a:p>
      </dgm:t>
    </dgm:pt>
    <dgm:pt modelId="{A500710B-0214-4438-934C-9980FD320666}">
      <dgm:prSet phldrT="[Text]" custT="1"/>
      <dgm:spPr/>
      <dgm:t>
        <a:bodyPr/>
        <a:lstStyle/>
        <a:p>
          <a:r>
            <a:rPr lang="en-US" sz="1400" dirty="0" smtClean="0">
              <a:latin typeface="Arial" panose="020B0604020202020204" pitchFamily="34" charset="0"/>
              <a:cs typeface="Arial" panose="020B0604020202020204" pitchFamily="34" charset="0"/>
            </a:rPr>
            <a:t>Ban </a:t>
          </a:r>
          <a:r>
            <a:rPr lang="en-US" sz="1400" dirty="0" err="1" smtClean="0">
              <a:latin typeface="Arial" panose="020B0604020202020204" pitchFamily="34" charset="0"/>
              <a:cs typeface="Arial" panose="020B0604020202020204" pitchFamily="34" charset="0"/>
            </a:rPr>
            <a:t>Chấp</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hành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phân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bổ</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và</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tổng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hợp</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danh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sách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nhân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sự</a:t>
          </a:r>
          <a:r>
            <a:rPr lang="en-US" sz="1400" dirty="0" smtClean="0">
              <a:latin typeface="Arial" panose="020B0604020202020204" pitchFamily="34" charset="0"/>
              <a:cs typeface="Arial" panose="020B0604020202020204" pitchFamily="34" charset="0"/>
            </a:rPr>
            <a:t> do </a:t>
          </a:r>
          <a:r>
            <a:rPr lang="en-US" sz="1400" dirty="0" err="1" smtClean="0">
              <a:latin typeface="Arial" panose="020B0604020202020204" pitchFamily="34" charset="0"/>
              <a:cs typeface="Arial" panose="020B0604020202020204" pitchFamily="34" charset="0"/>
            </a:rPr>
            <a:t>đoàn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cấp</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dưới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giới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thiệu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tham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gia</a:t>
          </a:r>
          <a:r>
            <a:rPr lang="en-US" sz="1400" dirty="0" smtClean="0">
              <a:latin typeface="Arial" panose="020B0604020202020204" pitchFamily="34" charset="0"/>
              <a:cs typeface="Arial" panose="020B0604020202020204" pitchFamily="34" charset="0"/>
            </a:rPr>
            <a:t> Ban </a:t>
          </a:r>
          <a:r>
            <a:rPr lang="en-US" sz="1400" dirty="0" err="1" smtClean="0">
              <a:latin typeface="Arial" panose="020B0604020202020204" pitchFamily="34" charset="0"/>
              <a:cs typeface="Arial" panose="020B0604020202020204" pitchFamily="34" charset="0"/>
            </a:rPr>
            <a:t>Chấp</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hành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và</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các</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chức</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danh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chủ</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chốt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của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Đoàn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khoá</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mới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có</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xác</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nhận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của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cấp</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ủy</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cùng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cấp</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Đồng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thời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rà</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soát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nhân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sự</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đủ</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điều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kiện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để</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giới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thiệu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tại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Hội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nghị</a:t>
          </a:r>
          <a:r>
            <a:rPr lang="en-US" sz="1400" dirty="0" smtClean="0">
              <a:latin typeface="Arial" panose="020B0604020202020204" pitchFamily="34" charset="0"/>
              <a:cs typeface="Arial" panose="020B0604020202020204" pitchFamily="34" charset="0"/>
            </a:rPr>
            <a:t> Ban </a:t>
          </a:r>
          <a:r>
            <a:rPr lang="en-US" sz="1400" dirty="0" err="1" smtClean="0">
              <a:latin typeface="Arial" panose="020B0604020202020204" pitchFamily="34" charset="0"/>
              <a:cs typeface="Arial" panose="020B0604020202020204" pitchFamily="34" charset="0"/>
            </a:rPr>
            <a:t>Chấp</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hành</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dgm:t>
    </dgm:pt>
    <dgm:pt modelId="{CC7F175B-AEDB-47F6-A4E9-8888C11F55C4}" type="parTrans" cxnId="{A7591CC5-3527-41CF-80F5-24F81F6A9F9A}">
      <dgm:prSet/>
      <dgm:spPr/>
      <dgm:t>
        <a:bodyPr/>
        <a:lstStyle/>
        <a:p>
          <a:endParaRPr lang="en-US"/>
        </a:p>
      </dgm:t>
    </dgm:pt>
    <dgm:pt modelId="{EF9891A3-D9AA-4264-AE89-7D5978DC8017}" type="sibTrans" cxnId="{A7591CC5-3527-41CF-80F5-24F81F6A9F9A}">
      <dgm:prSet/>
      <dgm:spPr/>
      <dgm:t>
        <a:bodyPr/>
        <a:lstStyle/>
        <a:p>
          <a:endParaRPr lang="en-US"/>
        </a:p>
      </dgm:t>
    </dgm:pt>
    <dgm:pt modelId="{9ED13E6A-4281-42D7-88E9-39F0031F0705}">
      <dgm:prSet phldrT="[Text]" custT="1"/>
      <dgm:spPr/>
      <dgm:t>
        <a:bodyPr/>
        <a:lstStyle/>
        <a:p>
          <a:r>
            <a:rPr lang="vi-VN" sz="1400" smtClean="0">
              <a:latin typeface="Arial" panose="020B0604020202020204" pitchFamily="34" charset="0"/>
              <a:cs typeface="Arial" panose="020B0604020202020204" pitchFamily="34" charset="0"/>
            </a:rPr>
            <a:t>Bước 3</a:t>
          </a:r>
          <a:endParaRPr lang="en-US" sz="1400" dirty="0">
            <a:latin typeface="Arial" panose="020B0604020202020204" pitchFamily="34" charset="0"/>
            <a:cs typeface="Arial" panose="020B0604020202020204" pitchFamily="34" charset="0"/>
          </a:endParaRPr>
        </a:p>
      </dgm:t>
    </dgm:pt>
    <dgm:pt modelId="{433796C1-DCF0-442C-8849-CA75D6EEBC0B}" type="parTrans" cxnId="{DC7D9E45-248B-426A-9372-561565F86CDD}">
      <dgm:prSet/>
      <dgm:spPr/>
      <dgm:t>
        <a:bodyPr/>
        <a:lstStyle/>
        <a:p>
          <a:endParaRPr lang="en-US"/>
        </a:p>
      </dgm:t>
    </dgm:pt>
    <dgm:pt modelId="{61009471-ADA9-404A-AF74-B9A6B40EB662}" type="sibTrans" cxnId="{DC7D9E45-248B-426A-9372-561565F86CDD}">
      <dgm:prSet/>
      <dgm:spPr/>
      <dgm:t>
        <a:bodyPr/>
        <a:lstStyle/>
        <a:p>
          <a:endParaRPr lang="en-US"/>
        </a:p>
      </dgm:t>
    </dgm:pt>
    <dgm:pt modelId="{A70A2F62-F6C8-4BF2-AD93-B97E7F3C30DE}">
      <dgm:prSet phldrT="[Text]" custT="1"/>
      <dgm:spPr/>
      <dgm:t>
        <a:bodyPr/>
        <a:lstStyle/>
        <a:p>
          <a:r>
            <a:rPr lang="en-US" sz="1400" smtClean="0">
              <a:latin typeface="Arial" panose="020B0604020202020204" pitchFamily="34" charset="0"/>
              <a:cs typeface="Arial" panose="020B0604020202020204" pitchFamily="34" charset="0"/>
            </a:rPr>
            <a:t>Tổ chức Hội nghị Ban Chấp hành lấy phiếu tín nhiệm giới thiệu tham gia Ban Chấp hành và các chức danh chủ chốt của Đoàn khóa mới.</a:t>
          </a:r>
          <a:endParaRPr lang="en-US" sz="1400" dirty="0">
            <a:latin typeface="Arial" panose="020B0604020202020204" pitchFamily="34" charset="0"/>
            <a:cs typeface="Arial" panose="020B0604020202020204" pitchFamily="34" charset="0"/>
          </a:endParaRPr>
        </a:p>
      </dgm:t>
    </dgm:pt>
    <dgm:pt modelId="{6D2BC5A3-C4C9-4D26-908B-E8BC46A4937C}" type="parTrans" cxnId="{195D6281-0DCA-4F16-9BC0-9632B95E0D9F}">
      <dgm:prSet/>
      <dgm:spPr/>
      <dgm:t>
        <a:bodyPr/>
        <a:lstStyle/>
        <a:p>
          <a:endParaRPr lang="en-US"/>
        </a:p>
      </dgm:t>
    </dgm:pt>
    <dgm:pt modelId="{1E24EDE9-306C-434E-BCC2-F9090C562F44}" type="sibTrans" cxnId="{195D6281-0DCA-4F16-9BC0-9632B95E0D9F}">
      <dgm:prSet/>
      <dgm:spPr/>
      <dgm:t>
        <a:bodyPr/>
        <a:lstStyle/>
        <a:p>
          <a:endParaRPr lang="en-US"/>
        </a:p>
      </dgm:t>
    </dgm:pt>
    <dgm:pt modelId="{9B8A1D32-9070-4C8F-874A-08AFE514375D}">
      <dgm:prSet phldrT="[Text]" custT="1"/>
      <dgm:spPr/>
      <dgm:t>
        <a:bodyPr/>
        <a:lstStyle/>
        <a:p>
          <a:r>
            <a:rPr lang="vi-VN" sz="1400" smtClean="0">
              <a:latin typeface="Arial" panose="020B0604020202020204" pitchFamily="34" charset="0"/>
              <a:cs typeface="Arial" panose="020B0604020202020204" pitchFamily="34" charset="0"/>
            </a:rPr>
            <a:t>Bước 4</a:t>
          </a:r>
          <a:endParaRPr lang="en-US" sz="1400" dirty="0">
            <a:latin typeface="Arial" panose="020B0604020202020204" pitchFamily="34" charset="0"/>
            <a:cs typeface="Arial" panose="020B0604020202020204" pitchFamily="34" charset="0"/>
          </a:endParaRPr>
        </a:p>
      </dgm:t>
    </dgm:pt>
    <dgm:pt modelId="{46356360-19BB-4818-9DEF-655CE9E22535}" type="parTrans" cxnId="{F3498E69-B425-419C-AB14-7B4DD1E09B2F}">
      <dgm:prSet/>
      <dgm:spPr/>
      <dgm:t>
        <a:bodyPr/>
        <a:lstStyle/>
        <a:p>
          <a:endParaRPr lang="en-US"/>
        </a:p>
      </dgm:t>
    </dgm:pt>
    <dgm:pt modelId="{FDDA85CB-0B91-4ADB-8050-A5143BEF89B3}" type="sibTrans" cxnId="{F3498E69-B425-419C-AB14-7B4DD1E09B2F}">
      <dgm:prSet/>
      <dgm:spPr/>
      <dgm:t>
        <a:bodyPr/>
        <a:lstStyle/>
        <a:p>
          <a:endParaRPr lang="en-US"/>
        </a:p>
      </dgm:t>
    </dgm:pt>
    <dgm:pt modelId="{22AF52E8-0444-41AE-AB9C-40FEE01B7517}">
      <dgm:prSet custT="1"/>
      <dgm:spPr/>
      <dgm:t>
        <a:bodyPr/>
        <a:lstStyle/>
        <a:p>
          <a:r>
            <a:rPr lang="vi-VN" sz="1400" smtClean="0">
              <a:latin typeface="Arial" panose="020B0604020202020204" pitchFamily="34" charset="0"/>
              <a:cs typeface="Arial" panose="020B0604020202020204" pitchFamily="34" charset="0"/>
            </a:rPr>
            <a:t>Báo cáo danh sách nhân sự</a:t>
          </a:r>
          <a:endParaRPr lang="en-US" sz="1400">
            <a:latin typeface="Arial" panose="020B0604020202020204" pitchFamily="34" charset="0"/>
            <a:cs typeface="Arial" panose="020B0604020202020204" pitchFamily="34" charset="0"/>
          </a:endParaRPr>
        </a:p>
      </dgm:t>
    </dgm:pt>
    <dgm:pt modelId="{F6498A6F-2A36-4004-BD9B-8D566F0345B6}" type="parTrans" cxnId="{C772E7E1-1EDE-44C2-A933-297B85E10BAC}">
      <dgm:prSet/>
      <dgm:spPr/>
      <dgm:t>
        <a:bodyPr/>
        <a:lstStyle/>
        <a:p>
          <a:endParaRPr lang="en-US"/>
        </a:p>
      </dgm:t>
    </dgm:pt>
    <dgm:pt modelId="{5C9C6B30-01F2-470E-A9E4-D1403CC64C50}" type="sibTrans" cxnId="{C772E7E1-1EDE-44C2-A933-297B85E10BAC}">
      <dgm:prSet/>
      <dgm:spPr/>
      <dgm:t>
        <a:bodyPr/>
        <a:lstStyle/>
        <a:p>
          <a:endParaRPr lang="en-US"/>
        </a:p>
      </dgm:t>
    </dgm:pt>
    <dgm:pt modelId="{12388F3E-4953-4FF7-A713-3FECF69CE9FC}" type="pres">
      <dgm:prSet presAssocID="{7B6DD850-67EA-4A30-B880-E8D062B441CB}" presName="linearFlow" presStyleCnt="0">
        <dgm:presLayoutVars>
          <dgm:dir/>
          <dgm:animLvl val="lvl"/>
          <dgm:resizeHandles val="exact"/>
        </dgm:presLayoutVars>
      </dgm:prSet>
      <dgm:spPr/>
      <dgm:t>
        <a:bodyPr/>
        <a:lstStyle/>
        <a:p>
          <a:endParaRPr lang="en-US"/>
        </a:p>
      </dgm:t>
    </dgm:pt>
    <dgm:pt modelId="{74AADAF1-F72C-4746-8966-2AA1A4D064CE}" type="pres">
      <dgm:prSet presAssocID="{716FD0B6-7E89-4BEC-925F-0946E00F7C7E}" presName="composite" presStyleCnt="0"/>
      <dgm:spPr/>
      <dgm:t>
        <a:bodyPr/>
        <a:lstStyle/>
        <a:p>
          <a:endParaRPr lang="en-US"/>
        </a:p>
      </dgm:t>
    </dgm:pt>
    <dgm:pt modelId="{87DE9EF6-9F87-4950-8B0D-6C856840714A}" type="pres">
      <dgm:prSet presAssocID="{716FD0B6-7E89-4BEC-925F-0946E00F7C7E}" presName="parentText" presStyleLbl="alignNode1" presStyleIdx="0" presStyleCnt="4">
        <dgm:presLayoutVars>
          <dgm:chMax val="1"/>
          <dgm:bulletEnabled val="1"/>
        </dgm:presLayoutVars>
      </dgm:prSet>
      <dgm:spPr/>
      <dgm:t>
        <a:bodyPr/>
        <a:lstStyle/>
        <a:p>
          <a:endParaRPr lang="en-US"/>
        </a:p>
      </dgm:t>
    </dgm:pt>
    <dgm:pt modelId="{9B6274F0-73DF-482A-B0E7-DA3446E90BCD}" type="pres">
      <dgm:prSet presAssocID="{716FD0B6-7E89-4BEC-925F-0946E00F7C7E}" presName="descendantText" presStyleLbl="alignAcc1" presStyleIdx="0" presStyleCnt="4" custScaleY="121897">
        <dgm:presLayoutVars>
          <dgm:bulletEnabled val="1"/>
        </dgm:presLayoutVars>
      </dgm:prSet>
      <dgm:spPr/>
      <dgm:t>
        <a:bodyPr/>
        <a:lstStyle/>
        <a:p>
          <a:endParaRPr lang="en-US"/>
        </a:p>
      </dgm:t>
    </dgm:pt>
    <dgm:pt modelId="{8254ECB5-7DEC-452E-B82B-F111F8A7C62E}" type="pres">
      <dgm:prSet presAssocID="{E35FD98D-8CD1-4FBA-989C-E418B7568F78}" presName="sp" presStyleCnt="0"/>
      <dgm:spPr/>
      <dgm:t>
        <a:bodyPr/>
        <a:lstStyle/>
        <a:p>
          <a:endParaRPr lang="en-US"/>
        </a:p>
      </dgm:t>
    </dgm:pt>
    <dgm:pt modelId="{F910F1B1-5F28-4719-B922-8B373977FE70}" type="pres">
      <dgm:prSet presAssocID="{54932F22-5C2E-4785-8590-02B097C9B6BF}" presName="composite" presStyleCnt="0"/>
      <dgm:spPr/>
      <dgm:t>
        <a:bodyPr/>
        <a:lstStyle/>
        <a:p>
          <a:endParaRPr lang="en-US"/>
        </a:p>
      </dgm:t>
    </dgm:pt>
    <dgm:pt modelId="{8311C6CE-0740-408B-9881-61D9175A960D}" type="pres">
      <dgm:prSet presAssocID="{54932F22-5C2E-4785-8590-02B097C9B6BF}" presName="parentText" presStyleLbl="alignNode1" presStyleIdx="1" presStyleCnt="4">
        <dgm:presLayoutVars>
          <dgm:chMax val="1"/>
          <dgm:bulletEnabled val="1"/>
        </dgm:presLayoutVars>
      </dgm:prSet>
      <dgm:spPr/>
      <dgm:t>
        <a:bodyPr/>
        <a:lstStyle/>
        <a:p>
          <a:endParaRPr lang="en-US"/>
        </a:p>
      </dgm:t>
    </dgm:pt>
    <dgm:pt modelId="{37C7B466-8443-4B58-91CB-477371869FC4}" type="pres">
      <dgm:prSet presAssocID="{54932F22-5C2E-4785-8590-02B097C9B6BF}" presName="descendantText" presStyleLbl="alignAcc1" presStyleIdx="1" presStyleCnt="4" custScaleY="138397">
        <dgm:presLayoutVars>
          <dgm:bulletEnabled val="1"/>
        </dgm:presLayoutVars>
      </dgm:prSet>
      <dgm:spPr/>
      <dgm:t>
        <a:bodyPr/>
        <a:lstStyle/>
        <a:p>
          <a:endParaRPr lang="en-US"/>
        </a:p>
      </dgm:t>
    </dgm:pt>
    <dgm:pt modelId="{356943E6-5A09-43CA-90C1-F1E077CF53DC}" type="pres">
      <dgm:prSet presAssocID="{7633C95B-4841-429F-8CF9-2F70DFC26A6B}" presName="sp" presStyleCnt="0"/>
      <dgm:spPr/>
      <dgm:t>
        <a:bodyPr/>
        <a:lstStyle/>
        <a:p>
          <a:endParaRPr lang="en-US"/>
        </a:p>
      </dgm:t>
    </dgm:pt>
    <dgm:pt modelId="{1634DD33-EBAB-4A75-99EE-A048E77A152F}" type="pres">
      <dgm:prSet presAssocID="{9ED13E6A-4281-42D7-88E9-39F0031F0705}" presName="composite" presStyleCnt="0"/>
      <dgm:spPr/>
      <dgm:t>
        <a:bodyPr/>
        <a:lstStyle/>
        <a:p>
          <a:endParaRPr lang="en-US"/>
        </a:p>
      </dgm:t>
    </dgm:pt>
    <dgm:pt modelId="{08BD9DC9-BAB6-4650-AC17-3B1B5F024693}" type="pres">
      <dgm:prSet presAssocID="{9ED13E6A-4281-42D7-88E9-39F0031F0705}" presName="parentText" presStyleLbl="alignNode1" presStyleIdx="2" presStyleCnt="4">
        <dgm:presLayoutVars>
          <dgm:chMax val="1"/>
          <dgm:bulletEnabled val="1"/>
        </dgm:presLayoutVars>
      </dgm:prSet>
      <dgm:spPr/>
      <dgm:t>
        <a:bodyPr/>
        <a:lstStyle/>
        <a:p>
          <a:endParaRPr lang="en-US"/>
        </a:p>
      </dgm:t>
    </dgm:pt>
    <dgm:pt modelId="{AA3A8D0B-2E33-4A1E-BA55-38A98FACA698}" type="pres">
      <dgm:prSet presAssocID="{9ED13E6A-4281-42D7-88E9-39F0031F0705}" presName="descendantText" presStyleLbl="alignAcc1" presStyleIdx="2" presStyleCnt="4">
        <dgm:presLayoutVars>
          <dgm:bulletEnabled val="1"/>
        </dgm:presLayoutVars>
      </dgm:prSet>
      <dgm:spPr/>
      <dgm:t>
        <a:bodyPr/>
        <a:lstStyle/>
        <a:p>
          <a:endParaRPr lang="en-US"/>
        </a:p>
      </dgm:t>
    </dgm:pt>
    <dgm:pt modelId="{82C1E3C3-6301-400E-8649-094EB1D48EED}" type="pres">
      <dgm:prSet presAssocID="{61009471-ADA9-404A-AF74-B9A6B40EB662}" presName="sp" presStyleCnt="0"/>
      <dgm:spPr/>
      <dgm:t>
        <a:bodyPr/>
        <a:lstStyle/>
        <a:p>
          <a:endParaRPr lang="en-US"/>
        </a:p>
      </dgm:t>
    </dgm:pt>
    <dgm:pt modelId="{056A504C-EF31-44BD-AB15-62EB68FA8D50}" type="pres">
      <dgm:prSet presAssocID="{9B8A1D32-9070-4C8F-874A-08AFE514375D}" presName="composite" presStyleCnt="0"/>
      <dgm:spPr/>
      <dgm:t>
        <a:bodyPr/>
        <a:lstStyle/>
        <a:p>
          <a:endParaRPr lang="en-US"/>
        </a:p>
      </dgm:t>
    </dgm:pt>
    <dgm:pt modelId="{36CE3D5F-D4EE-4709-8327-019341F72067}" type="pres">
      <dgm:prSet presAssocID="{9B8A1D32-9070-4C8F-874A-08AFE514375D}" presName="parentText" presStyleLbl="alignNode1" presStyleIdx="3" presStyleCnt="4">
        <dgm:presLayoutVars>
          <dgm:chMax val="1"/>
          <dgm:bulletEnabled val="1"/>
        </dgm:presLayoutVars>
      </dgm:prSet>
      <dgm:spPr/>
      <dgm:t>
        <a:bodyPr/>
        <a:lstStyle/>
        <a:p>
          <a:endParaRPr lang="en-US"/>
        </a:p>
      </dgm:t>
    </dgm:pt>
    <dgm:pt modelId="{810830DF-B62E-4AC2-B279-7A7BA2CCE69B}" type="pres">
      <dgm:prSet presAssocID="{9B8A1D32-9070-4C8F-874A-08AFE514375D}" presName="descendantText" presStyleLbl="alignAcc1" presStyleIdx="3" presStyleCnt="4" custLinFactNeighborX="0" custLinFactNeighborY="2313">
        <dgm:presLayoutVars>
          <dgm:bulletEnabled val="1"/>
        </dgm:presLayoutVars>
      </dgm:prSet>
      <dgm:spPr/>
      <dgm:t>
        <a:bodyPr/>
        <a:lstStyle/>
        <a:p>
          <a:endParaRPr lang="en-US"/>
        </a:p>
      </dgm:t>
    </dgm:pt>
  </dgm:ptLst>
  <dgm:cxnLst>
    <dgm:cxn modelId="{2ACB626D-E9C1-4343-A960-16F023270BD2}" type="presOf" srcId="{7B6DD850-67EA-4A30-B880-E8D062B441CB}" destId="{12388F3E-4953-4FF7-A713-3FECF69CE9FC}" srcOrd="0" destOrd="0" presId="urn:microsoft.com/office/officeart/2005/8/layout/chevron2"/>
    <dgm:cxn modelId="{AFD56A20-A582-41C2-BFBD-6364736BC813}" type="presOf" srcId="{9B8A1D32-9070-4C8F-874A-08AFE514375D}" destId="{36CE3D5F-D4EE-4709-8327-019341F72067}" srcOrd="0" destOrd="0" presId="urn:microsoft.com/office/officeart/2005/8/layout/chevron2"/>
    <dgm:cxn modelId="{C772E7E1-1EDE-44C2-A933-297B85E10BAC}" srcId="{9B8A1D32-9070-4C8F-874A-08AFE514375D}" destId="{22AF52E8-0444-41AE-AB9C-40FEE01B7517}" srcOrd="0" destOrd="0" parTransId="{F6498A6F-2A36-4004-BD9B-8D566F0345B6}" sibTransId="{5C9C6B30-01F2-470E-A9E4-D1403CC64C50}"/>
    <dgm:cxn modelId="{47F053A7-85B7-4312-8B56-510916473EAB}" srcId="{7B6DD850-67EA-4A30-B880-E8D062B441CB}" destId="{716FD0B6-7E89-4BEC-925F-0946E00F7C7E}" srcOrd="0" destOrd="0" parTransId="{F04F34CC-02DE-40E3-85F6-8131C8A367C9}" sibTransId="{E35FD98D-8CD1-4FBA-989C-E418B7568F78}"/>
    <dgm:cxn modelId="{1F110115-D374-4998-9AE5-767A909256E0}" type="presOf" srcId="{22AF52E8-0444-41AE-AB9C-40FEE01B7517}" destId="{810830DF-B62E-4AC2-B279-7A7BA2CCE69B}" srcOrd="0" destOrd="0" presId="urn:microsoft.com/office/officeart/2005/8/layout/chevron2"/>
    <dgm:cxn modelId="{A9988855-0EF9-4873-AE45-966281F445A9}" srcId="{7B6DD850-67EA-4A30-B880-E8D062B441CB}" destId="{54932F22-5C2E-4785-8590-02B097C9B6BF}" srcOrd="1" destOrd="0" parTransId="{8F8B8D44-036B-40AA-974E-F23A122EE2C0}" sibTransId="{7633C95B-4841-429F-8CF9-2F70DFC26A6B}"/>
    <dgm:cxn modelId="{4B8C6832-6C85-4EBF-973D-6E359527B161}" type="presOf" srcId="{F8E20D04-FABA-4668-99AC-F86F2567FC25}" destId="{9B6274F0-73DF-482A-B0E7-DA3446E90BCD}" srcOrd="0" destOrd="0" presId="urn:microsoft.com/office/officeart/2005/8/layout/chevron2"/>
    <dgm:cxn modelId="{2138833D-EC0F-4149-B7BC-83820625DA0D}" srcId="{716FD0B6-7E89-4BEC-925F-0946E00F7C7E}" destId="{F8E20D04-FABA-4668-99AC-F86F2567FC25}" srcOrd="0" destOrd="0" parTransId="{89B07DBE-2487-48F0-A0E6-C4645AB1E040}" sibTransId="{257A7B5A-1746-4DFD-9F8A-677C28A82DC3}"/>
    <dgm:cxn modelId="{F3498E69-B425-419C-AB14-7B4DD1E09B2F}" srcId="{7B6DD850-67EA-4A30-B880-E8D062B441CB}" destId="{9B8A1D32-9070-4C8F-874A-08AFE514375D}" srcOrd="3" destOrd="0" parTransId="{46356360-19BB-4818-9DEF-655CE9E22535}" sibTransId="{FDDA85CB-0B91-4ADB-8050-A5143BEF89B3}"/>
    <dgm:cxn modelId="{C7B7CD80-240B-4CBD-B2FB-453E4B20C13E}" type="presOf" srcId="{54932F22-5C2E-4785-8590-02B097C9B6BF}" destId="{8311C6CE-0740-408B-9881-61D9175A960D}" srcOrd="0" destOrd="0" presId="urn:microsoft.com/office/officeart/2005/8/layout/chevron2"/>
    <dgm:cxn modelId="{195D6281-0DCA-4F16-9BC0-9632B95E0D9F}" srcId="{9ED13E6A-4281-42D7-88E9-39F0031F0705}" destId="{A70A2F62-F6C8-4BF2-AD93-B97E7F3C30DE}" srcOrd="0" destOrd="0" parTransId="{6D2BC5A3-C4C9-4D26-908B-E8BC46A4937C}" sibTransId="{1E24EDE9-306C-434E-BCC2-F9090C562F44}"/>
    <dgm:cxn modelId="{A7591CC5-3527-41CF-80F5-24F81F6A9F9A}" srcId="{54932F22-5C2E-4785-8590-02B097C9B6BF}" destId="{A500710B-0214-4438-934C-9980FD320666}" srcOrd="0" destOrd="0" parTransId="{CC7F175B-AEDB-47F6-A4E9-8888C11F55C4}" sibTransId="{EF9891A3-D9AA-4264-AE89-7D5978DC8017}"/>
    <dgm:cxn modelId="{D441888F-72C6-4780-B219-A6E7D2E6878D}" type="presOf" srcId="{716FD0B6-7E89-4BEC-925F-0946E00F7C7E}" destId="{87DE9EF6-9F87-4950-8B0D-6C856840714A}" srcOrd="0" destOrd="0" presId="urn:microsoft.com/office/officeart/2005/8/layout/chevron2"/>
    <dgm:cxn modelId="{5E3C6FA2-1591-4C7E-B602-F1FA1C3D7603}" type="presOf" srcId="{9ED13E6A-4281-42D7-88E9-39F0031F0705}" destId="{08BD9DC9-BAB6-4650-AC17-3B1B5F024693}" srcOrd="0" destOrd="0" presId="urn:microsoft.com/office/officeart/2005/8/layout/chevron2"/>
    <dgm:cxn modelId="{188565F2-C158-4EE1-BF43-5EA0E9219504}" type="presOf" srcId="{A70A2F62-F6C8-4BF2-AD93-B97E7F3C30DE}" destId="{AA3A8D0B-2E33-4A1E-BA55-38A98FACA698}" srcOrd="0" destOrd="0" presId="urn:microsoft.com/office/officeart/2005/8/layout/chevron2"/>
    <dgm:cxn modelId="{5701A4C5-5E3D-4E0E-8674-FE5408E189C5}" type="presOf" srcId="{A500710B-0214-4438-934C-9980FD320666}" destId="{37C7B466-8443-4B58-91CB-477371869FC4}" srcOrd="0" destOrd="0" presId="urn:microsoft.com/office/officeart/2005/8/layout/chevron2"/>
    <dgm:cxn modelId="{DC7D9E45-248B-426A-9372-561565F86CDD}" srcId="{7B6DD850-67EA-4A30-B880-E8D062B441CB}" destId="{9ED13E6A-4281-42D7-88E9-39F0031F0705}" srcOrd="2" destOrd="0" parTransId="{433796C1-DCF0-442C-8849-CA75D6EEBC0B}" sibTransId="{61009471-ADA9-404A-AF74-B9A6B40EB662}"/>
    <dgm:cxn modelId="{56958A6A-C7BF-4F77-BF4B-E630D726AC9F}" type="presParOf" srcId="{12388F3E-4953-4FF7-A713-3FECF69CE9FC}" destId="{74AADAF1-F72C-4746-8966-2AA1A4D064CE}" srcOrd="0" destOrd="0" presId="urn:microsoft.com/office/officeart/2005/8/layout/chevron2"/>
    <dgm:cxn modelId="{048BEE50-3B50-4D33-A0B6-8D35D64B5F2B}" type="presParOf" srcId="{74AADAF1-F72C-4746-8966-2AA1A4D064CE}" destId="{87DE9EF6-9F87-4950-8B0D-6C856840714A}" srcOrd="0" destOrd="0" presId="urn:microsoft.com/office/officeart/2005/8/layout/chevron2"/>
    <dgm:cxn modelId="{C487E270-5FB9-47E4-B0CA-167EF9AB2A79}" type="presParOf" srcId="{74AADAF1-F72C-4746-8966-2AA1A4D064CE}" destId="{9B6274F0-73DF-482A-B0E7-DA3446E90BCD}" srcOrd="1" destOrd="0" presId="urn:microsoft.com/office/officeart/2005/8/layout/chevron2"/>
    <dgm:cxn modelId="{21736FAA-318D-49E3-A0B3-174178168810}" type="presParOf" srcId="{12388F3E-4953-4FF7-A713-3FECF69CE9FC}" destId="{8254ECB5-7DEC-452E-B82B-F111F8A7C62E}" srcOrd="1" destOrd="0" presId="urn:microsoft.com/office/officeart/2005/8/layout/chevron2"/>
    <dgm:cxn modelId="{27CCEB3C-8724-4B4A-B905-FFB90F150001}" type="presParOf" srcId="{12388F3E-4953-4FF7-A713-3FECF69CE9FC}" destId="{F910F1B1-5F28-4719-B922-8B373977FE70}" srcOrd="2" destOrd="0" presId="urn:microsoft.com/office/officeart/2005/8/layout/chevron2"/>
    <dgm:cxn modelId="{6CCA3B9E-CB3C-4BA7-B07E-50F3D1E2CBB6}" type="presParOf" srcId="{F910F1B1-5F28-4719-B922-8B373977FE70}" destId="{8311C6CE-0740-408B-9881-61D9175A960D}" srcOrd="0" destOrd="0" presId="urn:microsoft.com/office/officeart/2005/8/layout/chevron2"/>
    <dgm:cxn modelId="{353846E6-72CF-4059-8F37-1C22D53EEDFF}" type="presParOf" srcId="{F910F1B1-5F28-4719-B922-8B373977FE70}" destId="{37C7B466-8443-4B58-91CB-477371869FC4}" srcOrd="1" destOrd="0" presId="urn:microsoft.com/office/officeart/2005/8/layout/chevron2"/>
    <dgm:cxn modelId="{0452E06D-1C98-4719-A719-13A3280D08F3}" type="presParOf" srcId="{12388F3E-4953-4FF7-A713-3FECF69CE9FC}" destId="{356943E6-5A09-43CA-90C1-F1E077CF53DC}" srcOrd="3" destOrd="0" presId="urn:microsoft.com/office/officeart/2005/8/layout/chevron2"/>
    <dgm:cxn modelId="{5894F4F6-005E-4434-A7EC-8AC8217E94C4}" type="presParOf" srcId="{12388F3E-4953-4FF7-A713-3FECF69CE9FC}" destId="{1634DD33-EBAB-4A75-99EE-A048E77A152F}" srcOrd="4" destOrd="0" presId="urn:microsoft.com/office/officeart/2005/8/layout/chevron2"/>
    <dgm:cxn modelId="{F3748F97-9F42-4772-955F-229A27D02840}" type="presParOf" srcId="{1634DD33-EBAB-4A75-99EE-A048E77A152F}" destId="{08BD9DC9-BAB6-4650-AC17-3B1B5F024693}" srcOrd="0" destOrd="0" presId="urn:microsoft.com/office/officeart/2005/8/layout/chevron2"/>
    <dgm:cxn modelId="{21F2B1F7-0782-4FE2-83A9-94A9630BD944}" type="presParOf" srcId="{1634DD33-EBAB-4A75-99EE-A048E77A152F}" destId="{AA3A8D0B-2E33-4A1E-BA55-38A98FACA698}" srcOrd="1" destOrd="0" presId="urn:microsoft.com/office/officeart/2005/8/layout/chevron2"/>
    <dgm:cxn modelId="{27C56F0B-3F36-4D3C-BAEB-76E094F8870B}" type="presParOf" srcId="{12388F3E-4953-4FF7-A713-3FECF69CE9FC}" destId="{82C1E3C3-6301-400E-8649-094EB1D48EED}" srcOrd="5" destOrd="0" presId="urn:microsoft.com/office/officeart/2005/8/layout/chevron2"/>
    <dgm:cxn modelId="{B712661F-375B-4F91-AA82-81F888655562}" type="presParOf" srcId="{12388F3E-4953-4FF7-A713-3FECF69CE9FC}" destId="{056A504C-EF31-44BD-AB15-62EB68FA8D50}" srcOrd="6" destOrd="0" presId="urn:microsoft.com/office/officeart/2005/8/layout/chevron2"/>
    <dgm:cxn modelId="{F4838D77-3EAB-4113-8BD2-E2D2AE549461}" type="presParOf" srcId="{056A504C-EF31-44BD-AB15-62EB68FA8D50}" destId="{36CE3D5F-D4EE-4709-8327-019341F72067}" srcOrd="0" destOrd="0" presId="urn:microsoft.com/office/officeart/2005/8/layout/chevron2"/>
    <dgm:cxn modelId="{80369CFB-FF68-408F-A01C-88E58DCB1BE2}" type="presParOf" srcId="{056A504C-EF31-44BD-AB15-62EB68FA8D50}" destId="{810830DF-B62E-4AC2-B279-7A7BA2CCE69B}"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209C33-CFDD-4027-9CD6-739CAFB25DAF}" type="doc">
      <dgm:prSet loTypeId="urn:microsoft.com/office/officeart/2005/8/layout/hierarchy2" loCatId="hierarchy" qsTypeId="urn:microsoft.com/office/officeart/2005/8/quickstyle/3d3" qsCatId="3D" csTypeId="urn:microsoft.com/office/officeart/2005/8/colors/colorful2" csCatId="colorful" phldr="1"/>
      <dgm:spPr/>
      <dgm:t>
        <a:bodyPr/>
        <a:lstStyle/>
        <a:p>
          <a:endParaRPr lang="en-US"/>
        </a:p>
      </dgm:t>
    </dgm:pt>
    <dgm:pt modelId="{2BB663F9-6B1B-4084-A79D-45C7DC766D3C}">
      <dgm:prSet phldrT="[Text]" custT="1"/>
      <dgm:spPr/>
      <dgm:t>
        <a:bodyPr/>
        <a:lstStyle/>
        <a:p>
          <a:r>
            <a:rPr lang="en-US" sz="1600" b="1" dirty="0" err="1" smtClean="0">
              <a:latin typeface="+mn-lt"/>
            </a:rPr>
            <a:t>Tỷ</a:t>
          </a:r>
          <a:r>
            <a:rPr lang="en-US" sz="1600" b="1" dirty="0" smtClean="0">
              <a:latin typeface="+mn-lt"/>
            </a:rPr>
            <a:t> </a:t>
          </a:r>
          <a:r>
            <a:rPr lang="en-US" sz="1600" b="1" dirty="0" err="1" smtClean="0">
              <a:latin typeface="+mn-lt"/>
            </a:rPr>
            <a:t>lệ</a:t>
          </a:r>
          <a:r>
            <a:rPr lang="en-US" sz="1600" b="1" dirty="0" smtClean="0">
              <a:latin typeface="+mn-lt"/>
            </a:rPr>
            <a:t> </a:t>
          </a:r>
          <a:r>
            <a:rPr lang="en-US" sz="1600" b="1" dirty="0" err="1" smtClean="0">
              <a:latin typeface="+mn-lt"/>
            </a:rPr>
            <a:t>bầu</a:t>
          </a:r>
          <a:r>
            <a:rPr lang="en-US" sz="1600" b="1" dirty="0" smtClean="0">
              <a:latin typeface="+mn-lt"/>
            </a:rPr>
            <a:t> </a:t>
          </a:r>
          <a:r>
            <a:rPr lang="en-US" sz="1600" b="1" dirty="0" err="1" smtClean="0">
              <a:latin typeface="+mn-lt"/>
            </a:rPr>
            <a:t>trực</a:t>
          </a:r>
          <a:r>
            <a:rPr lang="en-US" sz="1600" b="1" dirty="0" smtClean="0">
              <a:latin typeface="+mn-lt"/>
            </a:rPr>
            <a:t> </a:t>
          </a:r>
          <a:r>
            <a:rPr lang="en-US" sz="1600" b="1" dirty="0" err="1" smtClean="0">
              <a:latin typeface="+mn-lt"/>
            </a:rPr>
            <a:t>tiếp</a:t>
          </a:r>
          <a:r>
            <a:rPr lang="en-US" sz="1600" b="1" dirty="0" smtClean="0">
              <a:latin typeface="+mn-lt"/>
            </a:rPr>
            <a:t> </a:t>
          </a:r>
          <a:r>
            <a:rPr lang="en-US" sz="1600" b="1" dirty="0" err="1" smtClean="0">
              <a:latin typeface="+mn-lt"/>
            </a:rPr>
            <a:t>Bí</a:t>
          </a:r>
          <a:r>
            <a:rPr lang="en-US" sz="1600" b="1" dirty="0" smtClean="0">
              <a:latin typeface="+mn-lt"/>
            </a:rPr>
            <a:t> </a:t>
          </a:r>
          <a:r>
            <a:rPr lang="en-US" sz="1600" b="1" dirty="0" err="1" smtClean="0">
              <a:latin typeface="+mn-lt"/>
            </a:rPr>
            <a:t>thư</a:t>
          </a:r>
          <a:r>
            <a:rPr lang="en-US" sz="1600" b="1" dirty="0" smtClean="0">
              <a:latin typeface="+mn-lt"/>
            </a:rPr>
            <a:t> </a:t>
          </a:r>
          <a:r>
            <a:rPr lang="en-US" sz="1600" b="1" dirty="0" err="1" smtClean="0">
              <a:latin typeface="+mn-lt"/>
            </a:rPr>
            <a:t>tại</a:t>
          </a:r>
          <a:r>
            <a:rPr lang="en-US" sz="1600" b="1" dirty="0" smtClean="0">
              <a:latin typeface="+mn-lt"/>
            </a:rPr>
            <a:t> </a:t>
          </a:r>
          <a:r>
            <a:rPr lang="en-US" sz="1600" b="1" dirty="0" err="1" smtClean="0">
              <a:latin typeface="+mn-lt"/>
            </a:rPr>
            <a:t>Đại</a:t>
          </a:r>
          <a:r>
            <a:rPr lang="en-US" sz="1600" b="1" dirty="0" smtClean="0">
              <a:latin typeface="+mn-lt"/>
            </a:rPr>
            <a:t> </a:t>
          </a:r>
          <a:r>
            <a:rPr lang="en-US" sz="1600" b="1" dirty="0" err="1" smtClean="0">
              <a:latin typeface="+mn-lt"/>
            </a:rPr>
            <a:t>hội</a:t>
          </a:r>
          <a:endParaRPr lang="en-US" sz="1600" b="1" dirty="0">
            <a:latin typeface="+mn-lt"/>
          </a:endParaRPr>
        </a:p>
      </dgm:t>
    </dgm:pt>
    <dgm:pt modelId="{A954B9A3-3E46-46CE-8252-ADFF2E00599B}" type="parTrans" cxnId="{927465DF-099C-41A3-935D-190A96D55360}">
      <dgm:prSet/>
      <dgm:spPr/>
      <dgm:t>
        <a:bodyPr/>
        <a:lstStyle/>
        <a:p>
          <a:endParaRPr lang="en-US"/>
        </a:p>
      </dgm:t>
    </dgm:pt>
    <dgm:pt modelId="{2AA61CD9-5984-47B2-96AA-5EC3B9110611}" type="sibTrans" cxnId="{927465DF-099C-41A3-935D-190A96D55360}">
      <dgm:prSet/>
      <dgm:spPr/>
      <dgm:t>
        <a:bodyPr/>
        <a:lstStyle/>
        <a:p>
          <a:endParaRPr lang="en-US"/>
        </a:p>
      </dgm:t>
    </dgm:pt>
    <dgm:pt modelId="{A805D21C-9E77-4E63-95F4-10B8769B44C0}">
      <dgm:prSet phldrT="[Text]" custT="1"/>
      <dgm:spPr/>
      <dgm:t>
        <a:bodyPr/>
        <a:lstStyle/>
        <a:p>
          <a:r>
            <a:rPr lang="en-US" sz="1400" dirty="0" err="1" smtClean="0">
              <a:latin typeface="+mn-lt"/>
            </a:rPr>
            <a:t>Phấn</a:t>
          </a:r>
          <a:r>
            <a:rPr lang="en-US" sz="1400" dirty="0" smtClean="0">
              <a:latin typeface="+mn-lt"/>
            </a:rPr>
            <a:t> </a:t>
          </a:r>
          <a:r>
            <a:rPr lang="vi-VN" sz="1400" dirty="0" smtClean="0">
              <a:latin typeface="+mn-lt"/>
            </a:rPr>
            <a:t>đấu tỷ lệ trên 60% đoàn cấp cơ sở</a:t>
          </a:r>
          <a:endParaRPr lang="en-US" sz="1400" dirty="0">
            <a:latin typeface="+mn-lt"/>
          </a:endParaRPr>
        </a:p>
      </dgm:t>
    </dgm:pt>
    <dgm:pt modelId="{2982CA5B-A729-492B-9850-3DE69134EF73}" type="parTrans" cxnId="{963A6DB4-8C88-4DE2-B374-BD63E12EB00A}">
      <dgm:prSet/>
      <dgm:spPr/>
      <dgm:t>
        <a:bodyPr/>
        <a:lstStyle/>
        <a:p>
          <a:endParaRPr lang="en-US"/>
        </a:p>
      </dgm:t>
    </dgm:pt>
    <dgm:pt modelId="{57EDC493-EE0F-4873-98DC-EB0B7E33DA5F}" type="sibTrans" cxnId="{963A6DB4-8C88-4DE2-B374-BD63E12EB00A}">
      <dgm:prSet/>
      <dgm:spPr/>
      <dgm:t>
        <a:bodyPr/>
        <a:lstStyle/>
        <a:p>
          <a:endParaRPr lang="en-US"/>
        </a:p>
      </dgm:t>
    </dgm:pt>
    <dgm:pt modelId="{E43ED42B-C50F-454B-AED8-371978D3419D}">
      <dgm:prSet phldrT="[Text]" custT="1"/>
      <dgm:spPr/>
      <dgm:t>
        <a:bodyPr/>
        <a:lstStyle/>
        <a:p>
          <a:r>
            <a:rPr lang="vi-VN" sz="1400" dirty="0" smtClean="0">
              <a:latin typeface="+mn-lt"/>
            </a:rPr>
            <a:t>Phấn đấu trên 90% đoàn cấp cơ sở thuộc khối trường học; doanh nghiệp; công chức, viên chức; lực lượng vũ trang</a:t>
          </a:r>
          <a:endParaRPr lang="en-US" sz="1400" dirty="0">
            <a:latin typeface="+mn-lt"/>
          </a:endParaRPr>
        </a:p>
      </dgm:t>
    </dgm:pt>
    <dgm:pt modelId="{2A58FCA0-AB3A-4D15-9969-EE90E7EF6984}" type="parTrans" cxnId="{CEF47557-E2D7-43B3-A884-02A6C6EE3BC3}">
      <dgm:prSet/>
      <dgm:spPr/>
      <dgm:t>
        <a:bodyPr/>
        <a:lstStyle/>
        <a:p>
          <a:endParaRPr lang="en-US"/>
        </a:p>
      </dgm:t>
    </dgm:pt>
    <dgm:pt modelId="{A5B44F28-49F6-4F1E-9178-01A2FD23E0BF}" type="sibTrans" cxnId="{CEF47557-E2D7-43B3-A884-02A6C6EE3BC3}">
      <dgm:prSet/>
      <dgm:spPr/>
      <dgm:t>
        <a:bodyPr/>
        <a:lstStyle/>
        <a:p>
          <a:endParaRPr lang="en-US"/>
        </a:p>
      </dgm:t>
    </dgm:pt>
    <dgm:pt modelId="{E507CF8D-9181-46AF-8BDB-1F37632C4B8E}">
      <dgm:prSet custT="1"/>
      <dgm:spPr/>
      <dgm:t>
        <a:bodyPr/>
        <a:lstStyle/>
        <a:p>
          <a:r>
            <a:rPr lang="en-US" sz="1400" dirty="0" err="1" smtClean="0">
              <a:latin typeface="+mn-lt"/>
            </a:rPr>
            <a:t>Ít</a:t>
          </a:r>
          <a:r>
            <a:rPr lang="vi-VN" sz="1400" dirty="0" smtClean="0">
              <a:latin typeface="+mn-lt"/>
            </a:rPr>
            <a:t> nhất 05% khối địa bàn dân cư</a:t>
          </a:r>
          <a:endParaRPr lang="en-US" sz="1400" dirty="0">
            <a:latin typeface="+mn-lt"/>
          </a:endParaRPr>
        </a:p>
      </dgm:t>
    </dgm:pt>
    <dgm:pt modelId="{1D1BBEEC-B795-43F2-BD2E-AD15B422C097}" type="parTrans" cxnId="{BECEF2FD-FEEC-4B06-8B09-FBE8D78D636E}">
      <dgm:prSet/>
      <dgm:spPr/>
      <dgm:t>
        <a:bodyPr/>
        <a:lstStyle/>
        <a:p>
          <a:endParaRPr lang="en-US"/>
        </a:p>
      </dgm:t>
    </dgm:pt>
    <dgm:pt modelId="{43CCE96A-92B1-4A45-89B2-D7E824364A31}" type="sibTrans" cxnId="{BECEF2FD-FEEC-4B06-8B09-FBE8D78D636E}">
      <dgm:prSet/>
      <dgm:spPr/>
      <dgm:t>
        <a:bodyPr/>
        <a:lstStyle/>
        <a:p>
          <a:endParaRPr lang="en-US"/>
        </a:p>
      </dgm:t>
    </dgm:pt>
    <dgm:pt modelId="{C2741612-9E2D-427B-B66D-81B71DA6BFFC}">
      <dgm:prSet custT="1"/>
      <dgm:spPr/>
      <dgm:t>
        <a:bodyPr/>
        <a:lstStyle/>
        <a:p>
          <a:r>
            <a:rPr lang="en-US" sz="1300" dirty="0" err="1" smtClean="0">
              <a:latin typeface="+mn-lt"/>
            </a:rPr>
            <a:t>Ít</a:t>
          </a:r>
          <a:r>
            <a:rPr lang="en-US" sz="1300" dirty="0" smtClean="0">
              <a:latin typeface="+mn-lt"/>
            </a:rPr>
            <a:t> </a:t>
          </a:r>
          <a:r>
            <a:rPr lang="en-US" sz="1300" dirty="0" err="1" smtClean="0">
              <a:latin typeface="+mn-lt"/>
            </a:rPr>
            <a:t>nhất</a:t>
          </a:r>
          <a:r>
            <a:rPr lang="en-US" sz="1300" dirty="0" smtClean="0">
              <a:latin typeface="+mn-lt"/>
            </a:rPr>
            <a:t> 20% </a:t>
          </a:r>
          <a:r>
            <a:rPr lang="en-US" sz="1300" dirty="0" err="1" smtClean="0">
              <a:latin typeface="+mn-lt"/>
            </a:rPr>
            <a:t>tổng</a:t>
          </a:r>
          <a:r>
            <a:rPr lang="en-US" sz="1300" dirty="0" smtClean="0">
              <a:latin typeface="+mn-lt"/>
            </a:rPr>
            <a:t> </a:t>
          </a:r>
          <a:r>
            <a:rPr lang="en-US" sz="1300" dirty="0" err="1" smtClean="0">
              <a:latin typeface="+mn-lt"/>
            </a:rPr>
            <a:t>số</a:t>
          </a:r>
          <a:r>
            <a:rPr lang="en-US" sz="1300" dirty="0" smtClean="0">
              <a:latin typeface="+mn-lt"/>
            </a:rPr>
            <a:t> </a:t>
          </a:r>
          <a:r>
            <a:rPr lang="en-US" sz="1300" dirty="0" err="1" smtClean="0">
              <a:latin typeface="+mn-lt"/>
            </a:rPr>
            <a:t>đoàn</a:t>
          </a:r>
          <a:r>
            <a:rPr lang="en-US" sz="1300" dirty="0" smtClean="0">
              <a:latin typeface="+mn-lt"/>
            </a:rPr>
            <a:t> </a:t>
          </a:r>
          <a:r>
            <a:rPr lang="en-US" sz="1300" dirty="0" err="1" smtClean="0">
              <a:latin typeface="+mn-lt"/>
            </a:rPr>
            <a:t>cấp</a:t>
          </a:r>
          <a:r>
            <a:rPr lang="en-US" sz="1300" dirty="0" smtClean="0">
              <a:latin typeface="+mn-lt"/>
            </a:rPr>
            <a:t> </a:t>
          </a:r>
          <a:r>
            <a:rPr lang="en-US" sz="1300" dirty="0" err="1" smtClean="0">
              <a:latin typeface="+mn-lt"/>
            </a:rPr>
            <a:t>huyện</a:t>
          </a:r>
          <a:r>
            <a:rPr lang="en-US" sz="1300" dirty="0" smtClean="0">
              <a:latin typeface="+mn-lt"/>
            </a:rPr>
            <a:t> </a:t>
          </a:r>
          <a:r>
            <a:rPr lang="en-US" sz="1300" dirty="0" err="1" smtClean="0">
              <a:latin typeface="+mn-lt"/>
            </a:rPr>
            <a:t>và</a:t>
          </a:r>
          <a:r>
            <a:rPr lang="en-US" sz="1300" dirty="0" smtClean="0">
              <a:latin typeface="+mn-lt"/>
            </a:rPr>
            <a:t> </a:t>
          </a:r>
          <a:r>
            <a:rPr lang="en-US" sz="1300" dirty="0" err="1" smtClean="0">
              <a:latin typeface="+mn-lt"/>
            </a:rPr>
            <a:t>tương</a:t>
          </a:r>
          <a:r>
            <a:rPr lang="en-US" sz="1300" dirty="0" smtClean="0">
              <a:latin typeface="+mn-lt"/>
            </a:rPr>
            <a:t> </a:t>
          </a:r>
          <a:r>
            <a:rPr lang="en-US" sz="1300" dirty="0" err="1" smtClean="0">
              <a:latin typeface="+mn-lt"/>
            </a:rPr>
            <a:t>đương</a:t>
          </a:r>
          <a:endParaRPr lang="en-US" sz="1300" dirty="0">
            <a:latin typeface="+mn-lt"/>
          </a:endParaRPr>
        </a:p>
      </dgm:t>
    </dgm:pt>
    <dgm:pt modelId="{426AD784-A722-4256-9491-BD355D867416}" type="parTrans" cxnId="{6160ED87-EBC3-459D-B6DA-A738FD585E42}">
      <dgm:prSet/>
      <dgm:spPr/>
      <dgm:t>
        <a:bodyPr/>
        <a:lstStyle/>
        <a:p>
          <a:endParaRPr lang="en-US"/>
        </a:p>
      </dgm:t>
    </dgm:pt>
    <dgm:pt modelId="{84EA533A-23A4-43A2-95DA-603C39E7B562}" type="sibTrans" cxnId="{6160ED87-EBC3-459D-B6DA-A738FD585E42}">
      <dgm:prSet/>
      <dgm:spPr/>
      <dgm:t>
        <a:bodyPr/>
        <a:lstStyle/>
        <a:p>
          <a:endParaRPr lang="en-US"/>
        </a:p>
      </dgm:t>
    </dgm:pt>
    <dgm:pt modelId="{1AE1B4A9-2353-4BD6-B17C-8F49F38F6703}">
      <dgm:prSet custT="1"/>
      <dgm:spPr/>
      <dgm:t>
        <a:bodyPr/>
        <a:lstStyle/>
        <a:p>
          <a:r>
            <a:rPr lang="en-US" sz="1400" dirty="0" err="1" smtClean="0">
              <a:latin typeface="+mn-lt"/>
            </a:rPr>
            <a:t>Đối</a:t>
          </a:r>
          <a:r>
            <a:rPr lang="en-US" sz="1400" dirty="0" smtClean="0">
              <a:latin typeface="+mn-lt"/>
            </a:rPr>
            <a:t> </a:t>
          </a:r>
          <a:r>
            <a:rPr lang="en-US" sz="1400" dirty="0" err="1" smtClean="0">
              <a:latin typeface="+mn-lt"/>
            </a:rPr>
            <a:t>với</a:t>
          </a:r>
          <a:r>
            <a:rPr lang="en-US" sz="1400" dirty="0" smtClean="0">
              <a:latin typeface="+mn-lt"/>
            </a:rPr>
            <a:t> </a:t>
          </a:r>
          <a:r>
            <a:rPr lang="en-US" sz="1400" dirty="0" err="1" smtClean="0">
              <a:latin typeface="+mn-lt"/>
            </a:rPr>
            <a:t>Đại</a:t>
          </a:r>
          <a:r>
            <a:rPr lang="en-US" sz="1400" dirty="0" smtClean="0">
              <a:latin typeface="+mn-lt"/>
            </a:rPr>
            <a:t> </a:t>
          </a:r>
          <a:r>
            <a:rPr lang="en-US" sz="1400" dirty="0" err="1" smtClean="0">
              <a:latin typeface="+mn-lt"/>
            </a:rPr>
            <a:t>hội</a:t>
          </a:r>
          <a:r>
            <a:rPr lang="en-US" sz="1400" dirty="0" smtClean="0">
              <a:latin typeface="+mn-lt"/>
            </a:rPr>
            <a:t> </a:t>
          </a:r>
          <a:r>
            <a:rPr lang="en-US" sz="1400" dirty="0" err="1" smtClean="0">
              <a:latin typeface="+mn-lt"/>
            </a:rPr>
            <a:t>Đoàn</a:t>
          </a:r>
          <a:r>
            <a:rPr lang="en-US" sz="1400" dirty="0" smtClean="0">
              <a:latin typeface="+mn-lt"/>
            </a:rPr>
            <a:t> </a:t>
          </a:r>
          <a:r>
            <a:rPr lang="en-US" sz="1400" dirty="0" err="1" smtClean="0">
              <a:latin typeface="+mn-lt"/>
            </a:rPr>
            <a:t>cấp</a:t>
          </a:r>
          <a:r>
            <a:rPr lang="en-US" sz="1400" dirty="0" smtClean="0">
              <a:latin typeface="+mn-lt"/>
            </a:rPr>
            <a:t> </a:t>
          </a:r>
          <a:r>
            <a:rPr lang="en-US" sz="1400" dirty="0" err="1" smtClean="0">
              <a:latin typeface="+mn-lt"/>
            </a:rPr>
            <a:t>huyện</a:t>
          </a:r>
          <a:r>
            <a:rPr lang="en-US" sz="1400" dirty="0" smtClean="0">
              <a:latin typeface="+mn-lt"/>
            </a:rPr>
            <a:t>:</a:t>
          </a:r>
          <a:endParaRPr lang="en-US" sz="1400" dirty="0">
            <a:latin typeface="+mn-lt"/>
          </a:endParaRPr>
        </a:p>
      </dgm:t>
    </dgm:pt>
    <dgm:pt modelId="{2C7EDEAC-8A85-4972-8FC0-2AB573CF784A}" type="sibTrans" cxnId="{EA5C4045-BE6D-410C-A42E-98366CA77201}">
      <dgm:prSet/>
      <dgm:spPr/>
      <dgm:t>
        <a:bodyPr/>
        <a:lstStyle/>
        <a:p>
          <a:endParaRPr lang="en-US"/>
        </a:p>
      </dgm:t>
    </dgm:pt>
    <dgm:pt modelId="{5F863B28-2C00-4F52-AF27-C425929479AD}" type="parTrans" cxnId="{EA5C4045-BE6D-410C-A42E-98366CA77201}">
      <dgm:prSet/>
      <dgm:spPr/>
      <dgm:t>
        <a:bodyPr/>
        <a:lstStyle/>
        <a:p>
          <a:endParaRPr lang="en-US"/>
        </a:p>
      </dgm:t>
    </dgm:pt>
    <dgm:pt modelId="{4719402B-DB64-40D2-AAD3-A3238405FD58}">
      <dgm:prSet custT="1"/>
      <dgm:spPr/>
      <dgm:t>
        <a:bodyPr/>
        <a:lstStyle/>
        <a:p>
          <a:r>
            <a:rPr lang="en-US" sz="1400" dirty="0" err="1" smtClean="0">
              <a:latin typeface="+mn-lt"/>
            </a:rPr>
            <a:t>Đối</a:t>
          </a:r>
          <a:r>
            <a:rPr lang="en-US" sz="1400" dirty="0" smtClean="0">
              <a:latin typeface="+mn-lt"/>
            </a:rPr>
            <a:t> </a:t>
          </a:r>
          <a:r>
            <a:rPr lang="en-US" sz="1400" dirty="0" err="1" smtClean="0">
              <a:latin typeface="+mn-lt"/>
            </a:rPr>
            <a:t>với</a:t>
          </a:r>
          <a:r>
            <a:rPr lang="en-US" sz="1400" dirty="0" smtClean="0">
              <a:latin typeface="+mn-lt"/>
            </a:rPr>
            <a:t> </a:t>
          </a:r>
          <a:r>
            <a:rPr lang="en-US" sz="1400" dirty="0" err="1" smtClean="0">
              <a:latin typeface="+mn-lt"/>
            </a:rPr>
            <a:t>Đại</a:t>
          </a:r>
          <a:r>
            <a:rPr lang="en-US" sz="1400" dirty="0" smtClean="0">
              <a:latin typeface="+mn-lt"/>
            </a:rPr>
            <a:t> </a:t>
          </a:r>
          <a:r>
            <a:rPr lang="en-US" sz="1400" dirty="0" err="1" smtClean="0">
              <a:latin typeface="+mn-lt"/>
            </a:rPr>
            <a:t>hội</a:t>
          </a:r>
          <a:r>
            <a:rPr lang="en-US" sz="1400" dirty="0" smtClean="0">
              <a:latin typeface="+mn-lt"/>
            </a:rPr>
            <a:t> </a:t>
          </a:r>
          <a:r>
            <a:rPr lang="en-US" sz="1400" dirty="0" err="1" smtClean="0">
              <a:latin typeface="+mn-lt"/>
            </a:rPr>
            <a:t>Đoàn</a:t>
          </a:r>
          <a:r>
            <a:rPr lang="en-US" sz="1400" dirty="0" smtClean="0">
              <a:latin typeface="+mn-lt"/>
            </a:rPr>
            <a:t> </a:t>
          </a:r>
          <a:r>
            <a:rPr lang="en-US" sz="1400" dirty="0" err="1" smtClean="0">
              <a:latin typeface="+mn-lt"/>
            </a:rPr>
            <a:t>cấp</a:t>
          </a:r>
          <a:r>
            <a:rPr lang="en-US" sz="1400" dirty="0" smtClean="0">
              <a:latin typeface="+mn-lt"/>
            </a:rPr>
            <a:t> </a:t>
          </a:r>
          <a:r>
            <a:rPr lang="en-US" sz="1400" dirty="0" err="1" smtClean="0">
              <a:latin typeface="+mn-lt"/>
            </a:rPr>
            <a:t>cơ</a:t>
          </a:r>
          <a:r>
            <a:rPr lang="en-US" sz="1400" dirty="0" smtClean="0">
              <a:latin typeface="+mn-lt"/>
            </a:rPr>
            <a:t> </a:t>
          </a:r>
          <a:r>
            <a:rPr lang="en-US" sz="1400" dirty="0" err="1" smtClean="0">
              <a:latin typeface="+mn-lt"/>
            </a:rPr>
            <a:t>sở</a:t>
          </a:r>
          <a:endParaRPr lang="en-US" sz="1400" dirty="0">
            <a:latin typeface="+mn-lt"/>
          </a:endParaRPr>
        </a:p>
      </dgm:t>
    </dgm:pt>
    <dgm:pt modelId="{52E016BF-918C-475E-BADF-FF58108CB997}" type="parTrans" cxnId="{15578F57-B602-458C-8E82-159911F9ACAB}">
      <dgm:prSet/>
      <dgm:spPr/>
      <dgm:t>
        <a:bodyPr/>
        <a:lstStyle/>
        <a:p>
          <a:endParaRPr lang="en-US"/>
        </a:p>
      </dgm:t>
    </dgm:pt>
    <dgm:pt modelId="{C02E0590-B338-4F21-A964-B6C8E01EDEEC}" type="sibTrans" cxnId="{15578F57-B602-458C-8E82-159911F9ACAB}">
      <dgm:prSet/>
      <dgm:spPr/>
      <dgm:t>
        <a:bodyPr/>
        <a:lstStyle/>
        <a:p>
          <a:endParaRPr lang="en-US"/>
        </a:p>
      </dgm:t>
    </dgm:pt>
    <dgm:pt modelId="{E5B29288-C663-4CF0-AE38-2F20AE79607B}">
      <dgm:prSet custT="1"/>
      <dgm:spPr/>
      <dgm:t>
        <a:bodyPr/>
        <a:lstStyle/>
        <a:p>
          <a:r>
            <a:rPr lang="en-US" sz="1400" dirty="0" err="1" smtClean="0">
              <a:latin typeface="+mn-lt"/>
            </a:rPr>
            <a:t>Ít</a:t>
          </a:r>
          <a:r>
            <a:rPr lang="en-US" sz="1400" dirty="0" smtClean="0">
              <a:latin typeface="+mn-lt"/>
            </a:rPr>
            <a:t> </a:t>
          </a:r>
          <a:r>
            <a:rPr lang="en-US" sz="1400" dirty="0" err="1" smtClean="0">
              <a:latin typeface="+mn-lt"/>
            </a:rPr>
            <a:t>nhất</a:t>
          </a:r>
          <a:r>
            <a:rPr lang="en-US" sz="1400" dirty="0" smtClean="0">
              <a:latin typeface="+mn-lt"/>
            </a:rPr>
            <a:t> 15% </a:t>
          </a:r>
          <a:r>
            <a:rPr lang="en-US" sz="1400" dirty="0" err="1" smtClean="0">
              <a:latin typeface="+mn-lt"/>
            </a:rPr>
            <a:t>số</a:t>
          </a:r>
          <a:r>
            <a:rPr lang="en-US" sz="1400" dirty="0" smtClean="0">
              <a:latin typeface="+mn-lt"/>
            </a:rPr>
            <a:t> </a:t>
          </a:r>
          <a:r>
            <a:rPr lang="en-US" sz="1400" dirty="0" err="1" smtClean="0">
              <a:latin typeface="+mn-lt"/>
            </a:rPr>
            <a:t>đơn</a:t>
          </a:r>
          <a:r>
            <a:rPr lang="en-US" sz="1400" dirty="0" smtClean="0">
              <a:latin typeface="+mn-lt"/>
            </a:rPr>
            <a:t> </a:t>
          </a:r>
          <a:r>
            <a:rPr lang="en-US" sz="1400" dirty="0" err="1" smtClean="0">
              <a:latin typeface="+mn-lt"/>
            </a:rPr>
            <a:t>vị</a:t>
          </a:r>
          <a:r>
            <a:rPr lang="en-US" sz="1400" dirty="0" smtClean="0">
              <a:latin typeface="+mn-lt"/>
            </a:rPr>
            <a:t> </a:t>
          </a:r>
          <a:r>
            <a:rPr lang="en-US" sz="1400" dirty="0" err="1" smtClean="0">
              <a:latin typeface="+mn-lt"/>
            </a:rPr>
            <a:t>cấp</a:t>
          </a:r>
          <a:r>
            <a:rPr lang="en-US" sz="1400" dirty="0" smtClean="0">
              <a:latin typeface="+mn-lt"/>
            </a:rPr>
            <a:t> </a:t>
          </a:r>
          <a:r>
            <a:rPr lang="en-US" sz="1400" dirty="0" err="1" smtClean="0">
              <a:latin typeface="+mn-lt"/>
            </a:rPr>
            <a:t>tỉnh</a:t>
          </a:r>
          <a:endParaRPr lang="en-US" sz="1400" dirty="0">
            <a:latin typeface="+mn-lt"/>
          </a:endParaRPr>
        </a:p>
      </dgm:t>
    </dgm:pt>
    <dgm:pt modelId="{90605E9E-861A-4F2E-AA84-CAA5024D8FED}" type="parTrans" cxnId="{16786516-0292-4396-8835-0B45BFE8D114}">
      <dgm:prSet/>
      <dgm:spPr/>
      <dgm:t>
        <a:bodyPr/>
        <a:lstStyle/>
        <a:p>
          <a:endParaRPr lang="en-US"/>
        </a:p>
      </dgm:t>
    </dgm:pt>
    <dgm:pt modelId="{E0F3BCB5-D886-43F3-84E3-3BF672E57B50}" type="sibTrans" cxnId="{16786516-0292-4396-8835-0B45BFE8D114}">
      <dgm:prSet/>
      <dgm:spPr/>
      <dgm:t>
        <a:bodyPr/>
        <a:lstStyle/>
        <a:p>
          <a:endParaRPr lang="en-US"/>
        </a:p>
      </dgm:t>
    </dgm:pt>
    <dgm:pt modelId="{F43AC9E7-875A-4AA6-9432-FDD929C57AB8}">
      <dgm:prSet custT="1"/>
      <dgm:spPr/>
      <dgm:t>
        <a:bodyPr/>
        <a:lstStyle/>
        <a:p>
          <a:r>
            <a:rPr lang="en-US" sz="1400" dirty="0" err="1" smtClean="0">
              <a:latin typeface="+mn-lt"/>
            </a:rPr>
            <a:t>Đối</a:t>
          </a:r>
          <a:r>
            <a:rPr lang="en-US" sz="1400" dirty="0" smtClean="0">
              <a:latin typeface="+mn-lt"/>
            </a:rPr>
            <a:t> </a:t>
          </a:r>
          <a:r>
            <a:rPr lang="en-US" sz="1400" dirty="0" err="1" smtClean="0">
              <a:latin typeface="+mn-lt"/>
            </a:rPr>
            <a:t>với</a:t>
          </a:r>
          <a:r>
            <a:rPr lang="en-US" sz="1400" dirty="0" smtClean="0">
              <a:latin typeface="+mn-lt"/>
            </a:rPr>
            <a:t> </a:t>
          </a:r>
          <a:r>
            <a:rPr lang="en-US" sz="1400" dirty="0" err="1" smtClean="0">
              <a:latin typeface="+mn-lt"/>
            </a:rPr>
            <a:t>Đại</a:t>
          </a:r>
          <a:r>
            <a:rPr lang="en-US" sz="1400" dirty="0" smtClean="0">
              <a:latin typeface="+mn-lt"/>
            </a:rPr>
            <a:t> </a:t>
          </a:r>
          <a:r>
            <a:rPr lang="en-US" sz="1400" dirty="0" err="1" smtClean="0">
              <a:latin typeface="+mn-lt"/>
            </a:rPr>
            <a:t>hội</a:t>
          </a:r>
          <a:r>
            <a:rPr lang="en-US" sz="1400" dirty="0" smtClean="0">
              <a:latin typeface="+mn-lt"/>
            </a:rPr>
            <a:t> </a:t>
          </a:r>
          <a:r>
            <a:rPr lang="en-US" sz="1400" dirty="0" err="1" smtClean="0">
              <a:latin typeface="+mn-lt"/>
            </a:rPr>
            <a:t>Đoàn</a:t>
          </a:r>
          <a:r>
            <a:rPr lang="en-US" sz="1400" dirty="0" smtClean="0">
              <a:latin typeface="+mn-lt"/>
            </a:rPr>
            <a:t> </a:t>
          </a:r>
          <a:r>
            <a:rPr lang="en-US" sz="1400" dirty="0" err="1" smtClean="0">
              <a:latin typeface="+mn-lt"/>
            </a:rPr>
            <a:t>cấp</a:t>
          </a:r>
          <a:r>
            <a:rPr lang="en-US" sz="1400" dirty="0" smtClean="0">
              <a:latin typeface="+mn-lt"/>
            </a:rPr>
            <a:t> </a:t>
          </a:r>
          <a:r>
            <a:rPr lang="en-US" sz="1400" dirty="0" err="1" smtClean="0">
              <a:latin typeface="+mn-lt"/>
            </a:rPr>
            <a:t>tỉnh</a:t>
          </a:r>
          <a:endParaRPr lang="en-US" sz="1400" dirty="0">
            <a:latin typeface="+mn-lt"/>
          </a:endParaRPr>
        </a:p>
      </dgm:t>
    </dgm:pt>
    <dgm:pt modelId="{8D573298-7AAF-4477-B247-D8B5808A0CBB}" type="parTrans" cxnId="{C6B3CAEF-849F-4FE6-B0EE-54AD13AC8094}">
      <dgm:prSet/>
      <dgm:spPr/>
      <dgm:t>
        <a:bodyPr/>
        <a:lstStyle/>
        <a:p>
          <a:endParaRPr lang="en-US"/>
        </a:p>
      </dgm:t>
    </dgm:pt>
    <dgm:pt modelId="{473775DE-EFF8-498C-9D3B-DFFED9CF83E4}" type="sibTrans" cxnId="{C6B3CAEF-849F-4FE6-B0EE-54AD13AC8094}">
      <dgm:prSet/>
      <dgm:spPr/>
      <dgm:t>
        <a:bodyPr/>
        <a:lstStyle/>
        <a:p>
          <a:endParaRPr lang="en-US"/>
        </a:p>
      </dgm:t>
    </dgm:pt>
    <dgm:pt modelId="{AADE4B48-51E4-4A3F-8861-C976385C6FA2}" type="pres">
      <dgm:prSet presAssocID="{2C209C33-CFDD-4027-9CD6-739CAFB25DAF}" presName="diagram" presStyleCnt="0">
        <dgm:presLayoutVars>
          <dgm:chPref val="1"/>
          <dgm:dir/>
          <dgm:animOne val="branch"/>
          <dgm:animLvl val="lvl"/>
          <dgm:resizeHandles val="exact"/>
        </dgm:presLayoutVars>
      </dgm:prSet>
      <dgm:spPr/>
      <dgm:t>
        <a:bodyPr/>
        <a:lstStyle/>
        <a:p>
          <a:endParaRPr lang="en-US"/>
        </a:p>
      </dgm:t>
    </dgm:pt>
    <dgm:pt modelId="{6256ED04-8D3E-40C3-A44D-80B15DEEEE3D}" type="pres">
      <dgm:prSet presAssocID="{2BB663F9-6B1B-4084-A79D-45C7DC766D3C}" presName="root1" presStyleCnt="0"/>
      <dgm:spPr/>
    </dgm:pt>
    <dgm:pt modelId="{49E845E2-4D68-4ECA-B92F-58860B35EFCD}" type="pres">
      <dgm:prSet presAssocID="{2BB663F9-6B1B-4084-A79D-45C7DC766D3C}" presName="LevelOneTextNode" presStyleLbl="node0" presStyleIdx="0" presStyleCnt="1" custScaleX="74435" custScaleY="164871" custLinFactNeighborY="4440">
        <dgm:presLayoutVars>
          <dgm:chPref val="3"/>
        </dgm:presLayoutVars>
      </dgm:prSet>
      <dgm:spPr/>
      <dgm:t>
        <a:bodyPr/>
        <a:lstStyle/>
        <a:p>
          <a:endParaRPr lang="en-US"/>
        </a:p>
      </dgm:t>
    </dgm:pt>
    <dgm:pt modelId="{53AECCB9-FC5F-4C0B-9452-6E6A2CF08DE4}" type="pres">
      <dgm:prSet presAssocID="{2BB663F9-6B1B-4084-A79D-45C7DC766D3C}" presName="level2hierChild" presStyleCnt="0"/>
      <dgm:spPr/>
    </dgm:pt>
    <dgm:pt modelId="{EE41FB24-26CB-4B06-8AB2-FFC11B33C436}" type="pres">
      <dgm:prSet presAssocID="{8D573298-7AAF-4477-B247-D8B5808A0CBB}" presName="conn2-1" presStyleLbl="parChTrans1D2" presStyleIdx="0" presStyleCnt="3"/>
      <dgm:spPr/>
      <dgm:t>
        <a:bodyPr/>
        <a:lstStyle/>
        <a:p>
          <a:endParaRPr lang="en-US"/>
        </a:p>
      </dgm:t>
    </dgm:pt>
    <dgm:pt modelId="{EFF943AC-6680-447E-AF14-6B704912A200}" type="pres">
      <dgm:prSet presAssocID="{8D573298-7AAF-4477-B247-D8B5808A0CBB}" presName="connTx" presStyleLbl="parChTrans1D2" presStyleIdx="0" presStyleCnt="3"/>
      <dgm:spPr/>
      <dgm:t>
        <a:bodyPr/>
        <a:lstStyle/>
        <a:p>
          <a:endParaRPr lang="en-US"/>
        </a:p>
      </dgm:t>
    </dgm:pt>
    <dgm:pt modelId="{05DE79A1-184F-49C8-B01C-16332491D913}" type="pres">
      <dgm:prSet presAssocID="{F43AC9E7-875A-4AA6-9432-FDD929C57AB8}" presName="root2" presStyleCnt="0"/>
      <dgm:spPr/>
    </dgm:pt>
    <dgm:pt modelId="{4EC6D5C4-0732-459A-B3CD-7F643524D197}" type="pres">
      <dgm:prSet presAssocID="{F43AC9E7-875A-4AA6-9432-FDD929C57AB8}" presName="LevelTwoTextNode" presStyleLbl="node2" presStyleIdx="0" presStyleCnt="3">
        <dgm:presLayoutVars>
          <dgm:chPref val="3"/>
        </dgm:presLayoutVars>
      </dgm:prSet>
      <dgm:spPr/>
      <dgm:t>
        <a:bodyPr/>
        <a:lstStyle/>
        <a:p>
          <a:endParaRPr lang="en-US"/>
        </a:p>
      </dgm:t>
    </dgm:pt>
    <dgm:pt modelId="{BB01D353-847B-4B5A-B827-40333CDA5461}" type="pres">
      <dgm:prSet presAssocID="{F43AC9E7-875A-4AA6-9432-FDD929C57AB8}" presName="level3hierChild" presStyleCnt="0"/>
      <dgm:spPr/>
    </dgm:pt>
    <dgm:pt modelId="{3C924D5A-E7FD-4A80-9E77-E306537E3F47}" type="pres">
      <dgm:prSet presAssocID="{90605E9E-861A-4F2E-AA84-CAA5024D8FED}" presName="conn2-1" presStyleLbl="parChTrans1D3" presStyleIdx="0" presStyleCnt="3"/>
      <dgm:spPr/>
      <dgm:t>
        <a:bodyPr/>
        <a:lstStyle/>
        <a:p>
          <a:endParaRPr lang="en-US"/>
        </a:p>
      </dgm:t>
    </dgm:pt>
    <dgm:pt modelId="{6F543B86-BA4D-4386-B6B3-1BF215DDF27F}" type="pres">
      <dgm:prSet presAssocID="{90605E9E-861A-4F2E-AA84-CAA5024D8FED}" presName="connTx" presStyleLbl="parChTrans1D3" presStyleIdx="0" presStyleCnt="3"/>
      <dgm:spPr/>
      <dgm:t>
        <a:bodyPr/>
        <a:lstStyle/>
        <a:p>
          <a:endParaRPr lang="en-US"/>
        </a:p>
      </dgm:t>
    </dgm:pt>
    <dgm:pt modelId="{650B4D03-ADED-415D-AC6A-E0B333304953}" type="pres">
      <dgm:prSet presAssocID="{E5B29288-C663-4CF0-AE38-2F20AE79607B}" presName="root2" presStyleCnt="0"/>
      <dgm:spPr/>
    </dgm:pt>
    <dgm:pt modelId="{9B3822D9-A872-4EF6-B3D3-B3235969EB3D}" type="pres">
      <dgm:prSet presAssocID="{E5B29288-C663-4CF0-AE38-2F20AE79607B}" presName="LevelTwoTextNode" presStyleLbl="node3" presStyleIdx="0" presStyleCnt="3">
        <dgm:presLayoutVars>
          <dgm:chPref val="3"/>
        </dgm:presLayoutVars>
      </dgm:prSet>
      <dgm:spPr/>
      <dgm:t>
        <a:bodyPr/>
        <a:lstStyle/>
        <a:p>
          <a:endParaRPr lang="en-US"/>
        </a:p>
      </dgm:t>
    </dgm:pt>
    <dgm:pt modelId="{3570B683-78F9-445C-904C-7AE66191169D}" type="pres">
      <dgm:prSet presAssocID="{E5B29288-C663-4CF0-AE38-2F20AE79607B}" presName="level3hierChild" presStyleCnt="0"/>
      <dgm:spPr/>
    </dgm:pt>
    <dgm:pt modelId="{863392F2-51F6-4B5B-A8C6-7864385E0A4D}" type="pres">
      <dgm:prSet presAssocID="{5F863B28-2C00-4F52-AF27-C425929479AD}" presName="conn2-1" presStyleLbl="parChTrans1D2" presStyleIdx="1" presStyleCnt="3"/>
      <dgm:spPr/>
      <dgm:t>
        <a:bodyPr/>
        <a:lstStyle/>
        <a:p>
          <a:endParaRPr lang="en-US"/>
        </a:p>
      </dgm:t>
    </dgm:pt>
    <dgm:pt modelId="{812A2394-1ED3-4C80-9C52-F2D5C8631F77}" type="pres">
      <dgm:prSet presAssocID="{5F863B28-2C00-4F52-AF27-C425929479AD}" presName="connTx" presStyleLbl="parChTrans1D2" presStyleIdx="1" presStyleCnt="3"/>
      <dgm:spPr/>
      <dgm:t>
        <a:bodyPr/>
        <a:lstStyle/>
        <a:p>
          <a:endParaRPr lang="en-US"/>
        </a:p>
      </dgm:t>
    </dgm:pt>
    <dgm:pt modelId="{A0055174-2241-452B-87CD-293BE7E30266}" type="pres">
      <dgm:prSet presAssocID="{1AE1B4A9-2353-4BD6-B17C-8F49F38F6703}" presName="root2" presStyleCnt="0"/>
      <dgm:spPr/>
    </dgm:pt>
    <dgm:pt modelId="{EFEFEC96-03E3-4BAC-A498-0A173926CF50}" type="pres">
      <dgm:prSet presAssocID="{1AE1B4A9-2353-4BD6-B17C-8F49F38F6703}" presName="LevelTwoTextNode" presStyleLbl="node2" presStyleIdx="1" presStyleCnt="3" custLinFactNeighborX="985" custLinFactNeighborY="5910">
        <dgm:presLayoutVars>
          <dgm:chPref val="3"/>
        </dgm:presLayoutVars>
      </dgm:prSet>
      <dgm:spPr/>
      <dgm:t>
        <a:bodyPr/>
        <a:lstStyle/>
        <a:p>
          <a:endParaRPr lang="en-US"/>
        </a:p>
      </dgm:t>
    </dgm:pt>
    <dgm:pt modelId="{DC413397-6851-4D9D-9045-991736A0BED2}" type="pres">
      <dgm:prSet presAssocID="{1AE1B4A9-2353-4BD6-B17C-8F49F38F6703}" presName="level3hierChild" presStyleCnt="0"/>
      <dgm:spPr/>
    </dgm:pt>
    <dgm:pt modelId="{C7E75817-046A-4052-A6A9-147993C5A18B}" type="pres">
      <dgm:prSet presAssocID="{426AD784-A722-4256-9491-BD355D867416}" presName="conn2-1" presStyleLbl="parChTrans1D3" presStyleIdx="1" presStyleCnt="3"/>
      <dgm:spPr/>
      <dgm:t>
        <a:bodyPr/>
        <a:lstStyle/>
        <a:p>
          <a:endParaRPr lang="en-US"/>
        </a:p>
      </dgm:t>
    </dgm:pt>
    <dgm:pt modelId="{521F3118-1833-45E3-9145-C4D222BE60DD}" type="pres">
      <dgm:prSet presAssocID="{426AD784-A722-4256-9491-BD355D867416}" presName="connTx" presStyleLbl="parChTrans1D3" presStyleIdx="1" presStyleCnt="3"/>
      <dgm:spPr/>
      <dgm:t>
        <a:bodyPr/>
        <a:lstStyle/>
        <a:p>
          <a:endParaRPr lang="en-US"/>
        </a:p>
      </dgm:t>
    </dgm:pt>
    <dgm:pt modelId="{79FE5B96-6FE7-4C68-97F8-2266E24AE6A9}" type="pres">
      <dgm:prSet presAssocID="{C2741612-9E2D-427B-B66D-81B71DA6BFFC}" presName="root2" presStyleCnt="0"/>
      <dgm:spPr/>
    </dgm:pt>
    <dgm:pt modelId="{2D8B3EE1-9710-4A2D-B7EB-4EA93F6E00B1}" type="pres">
      <dgm:prSet presAssocID="{C2741612-9E2D-427B-B66D-81B71DA6BFFC}" presName="LevelTwoTextNode" presStyleLbl="node3" presStyleIdx="1" presStyleCnt="3" custLinFactNeighborX="-2637" custLinFactNeighborY="2637">
        <dgm:presLayoutVars>
          <dgm:chPref val="3"/>
        </dgm:presLayoutVars>
      </dgm:prSet>
      <dgm:spPr/>
      <dgm:t>
        <a:bodyPr/>
        <a:lstStyle/>
        <a:p>
          <a:endParaRPr lang="en-US"/>
        </a:p>
      </dgm:t>
    </dgm:pt>
    <dgm:pt modelId="{F9E7E955-04F1-44A7-90A1-9B83E4FD75FB}" type="pres">
      <dgm:prSet presAssocID="{C2741612-9E2D-427B-B66D-81B71DA6BFFC}" presName="level3hierChild" presStyleCnt="0"/>
      <dgm:spPr/>
    </dgm:pt>
    <dgm:pt modelId="{F60107E0-36A9-4ECF-931B-14D708380F3E}" type="pres">
      <dgm:prSet presAssocID="{52E016BF-918C-475E-BADF-FF58108CB997}" presName="conn2-1" presStyleLbl="parChTrans1D2" presStyleIdx="2" presStyleCnt="3"/>
      <dgm:spPr/>
      <dgm:t>
        <a:bodyPr/>
        <a:lstStyle/>
        <a:p>
          <a:endParaRPr lang="en-US"/>
        </a:p>
      </dgm:t>
    </dgm:pt>
    <dgm:pt modelId="{441C6CB8-C13E-4594-AE5F-74B6628BE882}" type="pres">
      <dgm:prSet presAssocID="{52E016BF-918C-475E-BADF-FF58108CB997}" presName="connTx" presStyleLbl="parChTrans1D2" presStyleIdx="2" presStyleCnt="3"/>
      <dgm:spPr/>
      <dgm:t>
        <a:bodyPr/>
        <a:lstStyle/>
        <a:p>
          <a:endParaRPr lang="en-US"/>
        </a:p>
      </dgm:t>
    </dgm:pt>
    <dgm:pt modelId="{E7D3872C-ACCB-4276-9BDF-630DC3FC18A9}" type="pres">
      <dgm:prSet presAssocID="{4719402B-DB64-40D2-AAD3-A3238405FD58}" presName="root2" presStyleCnt="0"/>
      <dgm:spPr/>
    </dgm:pt>
    <dgm:pt modelId="{4D9BA4EF-00D2-4DDA-8C89-4BCDFA85574F}" type="pres">
      <dgm:prSet presAssocID="{4719402B-DB64-40D2-AAD3-A3238405FD58}" presName="LevelTwoTextNode" presStyleLbl="node2" presStyleIdx="2" presStyleCnt="3">
        <dgm:presLayoutVars>
          <dgm:chPref val="3"/>
        </dgm:presLayoutVars>
      </dgm:prSet>
      <dgm:spPr/>
      <dgm:t>
        <a:bodyPr/>
        <a:lstStyle/>
        <a:p>
          <a:endParaRPr lang="en-US"/>
        </a:p>
      </dgm:t>
    </dgm:pt>
    <dgm:pt modelId="{DBFCE743-BCA9-43C1-B7DC-E2C28CB9EB22}" type="pres">
      <dgm:prSet presAssocID="{4719402B-DB64-40D2-AAD3-A3238405FD58}" presName="level3hierChild" presStyleCnt="0"/>
      <dgm:spPr/>
    </dgm:pt>
    <dgm:pt modelId="{67E84D1D-8C9B-4040-8A7A-455F09C4A336}" type="pres">
      <dgm:prSet presAssocID="{2982CA5B-A729-492B-9850-3DE69134EF73}" presName="conn2-1" presStyleLbl="parChTrans1D3" presStyleIdx="2" presStyleCnt="3"/>
      <dgm:spPr/>
      <dgm:t>
        <a:bodyPr/>
        <a:lstStyle/>
        <a:p>
          <a:endParaRPr lang="en-US"/>
        </a:p>
      </dgm:t>
    </dgm:pt>
    <dgm:pt modelId="{C6DB16C9-4E6E-4058-A610-E801F4BC258A}" type="pres">
      <dgm:prSet presAssocID="{2982CA5B-A729-492B-9850-3DE69134EF73}" presName="connTx" presStyleLbl="parChTrans1D3" presStyleIdx="2" presStyleCnt="3"/>
      <dgm:spPr/>
      <dgm:t>
        <a:bodyPr/>
        <a:lstStyle/>
        <a:p>
          <a:endParaRPr lang="en-US"/>
        </a:p>
      </dgm:t>
    </dgm:pt>
    <dgm:pt modelId="{C5585637-7668-428D-8EF3-C332692141AF}" type="pres">
      <dgm:prSet presAssocID="{A805D21C-9E77-4E63-95F4-10B8769B44C0}" presName="root2" presStyleCnt="0"/>
      <dgm:spPr/>
    </dgm:pt>
    <dgm:pt modelId="{909D91B5-3CBD-492F-98A5-0FA610AD05D0}" type="pres">
      <dgm:prSet presAssocID="{A805D21C-9E77-4E63-95F4-10B8769B44C0}" presName="LevelTwoTextNode" presStyleLbl="node3" presStyleIdx="2" presStyleCnt="3">
        <dgm:presLayoutVars>
          <dgm:chPref val="3"/>
        </dgm:presLayoutVars>
      </dgm:prSet>
      <dgm:spPr/>
      <dgm:t>
        <a:bodyPr/>
        <a:lstStyle/>
        <a:p>
          <a:endParaRPr lang="en-US"/>
        </a:p>
      </dgm:t>
    </dgm:pt>
    <dgm:pt modelId="{B499CDD2-DA66-46D1-A243-DE9D509C2730}" type="pres">
      <dgm:prSet presAssocID="{A805D21C-9E77-4E63-95F4-10B8769B44C0}" presName="level3hierChild" presStyleCnt="0"/>
      <dgm:spPr/>
    </dgm:pt>
    <dgm:pt modelId="{9946DCD6-3C56-4860-A430-A6CB437691AF}" type="pres">
      <dgm:prSet presAssocID="{1D1BBEEC-B795-43F2-BD2E-AD15B422C097}" presName="conn2-1" presStyleLbl="parChTrans1D4" presStyleIdx="0" presStyleCnt="2"/>
      <dgm:spPr/>
      <dgm:t>
        <a:bodyPr/>
        <a:lstStyle/>
        <a:p>
          <a:endParaRPr lang="en-US"/>
        </a:p>
      </dgm:t>
    </dgm:pt>
    <dgm:pt modelId="{52A9F8C2-BCC3-470C-9D88-1929D0BF9647}" type="pres">
      <dgm:prSet presAssocID="{1D1BBEEC-B795-43F2-BD2E-AD15B422C097}" presName="connTx" presStyleLbl="parChTrans1D4" presStyleIdx="0" presStyleCnt="2"/>
      <dgm:spPr/>
      <dgm:t>
        <a:bodyPr/>
        <a:lstStyle/>
        <a:p>
          <a:endParaRPr lang="en-US"/>
        </a:p>
      </dgm:t>
    </dgm:pt>
    <dgm:pt modelId="{36F91E91-F4D5-46F6-8504-8006321773F8}" type="pres">
      <dgm:prSet presAssocID="{E507CF8D-9181-46AF-8BDB-1F37632C4B8E}" presName="root2" presStyleCnt="0"/>
      <dgm:spPr/>
    </dgm:pt>
    <dgm:pt modelId="{486451A5-9E6B-497F-BF14-E5362A3590E8}" type="pres">
      <dgm:prSet presAssocID="{E507CF8D-9181-46AF-8BDB-1F37632C4B8E}" presName="LevelTwoTextNode" presStyleLbl="node4" presStyleIdx="0" presStyleCnt="2" custScaleX="132650">
        <dgm:presLayoutVars>
          <dgm:chPref val="3"/>
        </dgm:presLayoutVars>
      </dgm:prSet>
      <dgm:spPr/>
      <dgm:t>
        <a:bodyPr/>
        <a:lstStyle/>
        <a:p>
          <a:endParaRPr lang="en-US"/>
        </a:p>
      </dgm:t>
    </dgm:pt>
    <dgm:pt modelId="{B5344634-1D6D-4115-BF0C-CB4EAF3DEA59}" type="pres">
      <dgm:prSet presAssocID="{E507CF8D-9181-46AF-8BDB-1F37632C4B8E}" presName="level3hierChild" presStyleCnt="0"/>
      <dgm:spPr/>
    </dgm:pt>
    <dgm:pt modelId="{91AF5DC7-31CC-4ECA-BF29-014ED5B80A20}" type="pres">
      <dgm:prSet presAssocID="{2A58FCA0-AB3A-4D15-9969-EE90E7EF6984}" presName="conn2-1" presStyleLbl="parChTrans1D4" presStyleIdx="1" presStyleCnt="2"/>
      <dgm:spPr/>
      <dgm:t>
        <a:bodyPr/>
        <a:lstStyle/>
        <a:p>
          <a:endParaRPr lang="en-US"/>
        </a:p>
      </dgm:t>
    </dgm:pt>
    <dgm:pt modelId="{7D85DB32-AC81-4175-8D72-699DBDF1A3E6}" type="pres">
      <dgm:prSet presAssocID="{2A58FCA0-AB3A-4D15-9969-EE90E7EF6984}" presName="connTx" presStyleLbl="parChTrans1D4" presStyleIdx="1" presStyleCnt="2"/>
      <dgm:spPr/>
      <dgm:t>
        <a:bodyPr/>
        <a:lstStyle/>
        <a:p>
          <a:endParaRPr lang="en-US"/>
        </a:p>
      </dgm:t>
    </dgm:pt>
    <dgm:pt modelId="{6384D9A6-BD1E-49CF-AA67-0428789C25E1}" type="pres">
      <dgm:prSet presAssocID="{E43ED42B-C50F-454B-AED8-371978D3419D}" presName="root2" presStyleCnt="0"/>
      <dgm:spPr/>
    </dgm:pt>
    <dgm:pt modelId="{A0135199-6463-4918-B2F0-2B5231AA6564}" type="pres">
      <dgm:prSet presAssocID="{E43ED42B-C50F-454B-AED8-371978D3419D}" presName="LevelTwoTextNode" presStyleLbl="node4" presStyleIdx="1" presStyleCnt="2" custScaleX="131589" custScaleY="184989">
        <dgm:presLayoutVars>
          <dgm:chPref val="3"/>
        </dgm:presLayoutVars>
      </dgm:prSet>
      <dgm:spPr/>
      <dgm:t>
        <a:bodyPr/>
        <a:lstStyle/>
        <a:p>
          <a:endParaRPr lang="en-US"/>
        </a:p>
      </dgm:t>
    </dgm:pt>
    <dgm:pt modelId="{36087896-8C9B-49AE-8FCC-8B14ED02FE20}" type="pres">
      <dgm:prSet presAssocID="{E43ED42B-C50F-454B-AED8-371978D3419D}" presName="level3hierChild" presStyleCnt="0"/>
      <dgm:spPr/>
    </dgm:pt>
  </dgm:ptLst>
  <dgm:cxnLst>
    <dgm:cxn modelId="{B5468239-4DB1-4859-ADB6-A206FDB011C7}" type="presOf" srcId="{8D573298-7AAF-4477-B247-D8B5808A0CBB}" destId="{EFF943AC-6680-447E-AF14-6B704912A200}" srcOrd="1" destOrd="0" presId="urn:microsoft.com/office/officeart/2005/8/layout/hierarchy2"/>
    <dgm:cxn modelId="{CEF47557-E2D7-43B3-A884-02A6C6EE3BC3}" srcId="{A805D21C-9E77-4E63-95F4-10B8769B44C0}" destId="{E43ED42B-C50F-454B-AED8-371978D3419D}" srcOrd="1" destOrd="0" parTransId="{2A58FCA0-AB3A-4D15-9969-EE90E7EF6984}" sibTransId="{A5B44F28-49F6-4F1E-9178-01A2FD23E0BF}"/>
    <dgm:cxn modelId="{1F38540E-389B-4BE0-92B7-66129D2BF9D5}" type="presOf" srcId="{A805D21C-9E77-4E63-95F4-10B8769B44C0}" destId="{909D91B5-3CBD-492F-98A5-0FA610AD05D0}" srcOrd="0" destOrd="0" presId="urn:microsoft.com/office/officeart/2005/8/layout/hierarchy2"/>
    <dgm:cxn modelId="{DDACB10E-6AB6-43EE-BE71-FFB8248386B3}" type="presOf" srcId="{90605E9E-861A-4F2E-AA84-CAA5024D8FED}" destId="{6F543B86-BA4D-4386-B6B3-1BF215DDF27F}" srcOrd="1" destOrd="0" presId="urn:microsoft.com/office/officeart/2005/8/layout/hierarchy2"/>
    <dgm:cxn modelId="{5FC5C493-5740-4247-BCDB-0D513584BF5D}" type="presOf" srcId="{2BB663F9-6B1B-4084-A79D-45C7DC766D3C}" destId="{49E845E2-4D68-4ECA-B92F-58860B35EFCD}" srcOrd="0" destOrd="0" presId="urn:microsoft.com/office/officeart/2005/8/layout/hierarchy2"/>
    <dgm:cxn modelId="{927465DF-099C-41A3-935D-190A96D55360}" srcId="{2C209C33-CFDD-4027-9CD6-739CAFB25DAF}" destId="{2BB663F9-6B1B-4084-A79D-45C7DC766D3C}" srcOrd="0" destOrd="0" parTransId="{A954B9A3-3E46-46CE-8252-ADFF2E00599B}" sibTransId="{2AA61CD9-5984-47B2-96AA-5EC3B9110611}"/>
    <dgm:cxn modelId="{1A57B50F-6303-496C-9F5F-1C60DE57FCC9}" type="presOf" srcId="{2A58FCA0-AB3A-4D15-9969-EE90E7EF6984}" destId="{91AF5DC7-31CC-4ECA-BF29-014ED5B80A20}" srcOrd="0" destOrd="0" presId="urn:microsoft.com/office/officeart/2005/8/layout/hierarchy2"/>
    <dgm:cxn modelId="{1B1BAAEF-BA95-49BE-BCC9-B665ED03642B}" type="presOf" srcId="{52E016BF-918C-475E-BADF-FF58108CB997}" destId="{F60107E0-36A9-4ECF-931B-14D708380F3E}" srcOrd="0" destOrd="0" presId="urn:microsoft.com/office/officeart/2005/8/layout/hierarchy2"/>
    <dgm:cxn modelId="{D275CC63-C114-4F3B-89E1-F34F479430A8}" type="presOf" srcId="{C2741612-9E2D-427B-B66D-81B71DA6BFFC}" destId="{2D8B3EE1-9710-4A2D-B7EB-4EA93F6E00B1}" srcOrd="0" destOrd="0" presId="urn:microsoft.com/office/officeart/2005/8/layout/hierarchy2"/>
    <dgm:cxn modelId="{16786516-0292-4396-8835-0B45BFE8D114}" srcId="{F43AC9E7-875A-4AA6-9432-FDD929C57AB8}" destId="{E5B29288-C663-4CF0-AE38-2F20AE79607B}" srcOrd="0" destOrd="0" parTransId="{90605E9E-861A-4F2E-AA84-CAA5024D8FED}" sibTransId="{E0F3BCB5-D886-43F3-84E3-3BF672E57B50}"/>
    <dgm:cxn modelId="{E5CBCA7C-7BDE-46C4-998A-859C56E99F17}" type="presOf" srcId="{2982CA5B-A729-492B-9850-3DE69134EF73}" destId="{C6DB16C9-4E6E-4058-A610-E801F4BC258A}" srcOrd="1" destOrd="0" presId="urn:microsoft.com/office/officeart/2005/8/layout/hierarchy2"/>
    <dgm:cxn modelId="{963A6DB4-8C88-4DE2-B374-BD63E12EB00A}" srcId="{4719402B-DB64-40D2-AAD3-A3238405FD58}" destId="{A805D21C-9E77-4E63-95F4-10B8769B44C0}" srcOrd="0" destOrd="0" parTransId="{2982CA5B-A729-492B-9850-3DE69134EF73}" sibTransId="{57EDC493-EE0F-4873-98DC-EB0B7E33DA5F}"/>
    <dgm:cxn modelId="{F06A3595-2219-4EC0-BCF4-8379219F996E}" type="presOf" srcId="{E507CF8D-9181-46AF-8BDB-1F37632C4B8E}" destId="{486451A5-9E6B-497F-BF14-E5362A3590E8}" srcOrd="0" destOrd="0" presId="urn:microsoft.com/office/officeart/2005/8/layout/hierarchy2"/>
    <dgm:cxn modelId="{D0D5DE83-673E-4B08-BA5D-878C3C8AB71D}" type="presOf" srcId="{2A58FCA0-AB3A-4D15-9969-EE90E7EF6984}" destId="{7D85DB32-AC81-4175-8D72-699DBDF1A3E6}" srcOrd="1" destOrd="0" presId="urn:microsoft.com/office/officeart/2005/8/layout/hierarchy2"/>
    <dgm:cxn modelId="{6B635423-54ED-43C5-B7B0-75FC991B3901}" type="presOf" srcId="{1D1BBEEC-B795-43F2-BD2E-AD15B422C097}" destId="{52A9F8C2-BCC3-470C-9D88-1929D0BF9647}" srcOrd="1" destOrd="0" presId="urn:microsoft.com/office/officeart/2005/8/layout/hierarchy2"/>
    <dgm:cxn modelId="{857E57FB-4C0B-46D2-BE56-D2F4112B7431}" type="presOf" srcId="{90605E9E-861A-4F2E-AA84-CAA5024D8FED}" destId="{3C924D5A-E7FD-4A80-9E77-E306537E3F47}" srcOrd="0" destOrd="0" presId="urn:microsoft.com/office/officeart/2005/8/layout/hierarchy2"/>
    <dgm:cxn modelId="{2694BACC-129B-4812-BDFF-A50EBEB7F06E}" type="presOf" srcId="{4719402B-DB64-40D2-AAD3-A3238405FD58}" destId="{4D9BA4EF-00D2-4DDA-8C89-4BCDFA85574F}" srcOrd="0" destOrd="0" presId="urn:microsoft.com/office/officeart/2005/8/layout/hierarchy2"/>
    <dgm:cxn modelId="{2ADBB3A4-C56E-4EB9-AD9B-E1CA222D4CB1}" type="presOf" srcId="{52E016BF-918C-475E-BADF-FF58108CB997}" destId="{441C6CB8-C13E-4594-AE5F-74B6628BE882}" srcOrd="1" destOrd="0" presId="urn:microsoft.com/office/officeart/2005/8/layout/hierarchy2"/>
    <dgm:cxn modelId="{A22D1985-F2CB-484A-9D0E-47C8C1638CA1}" type="presOf" srcId="{1D1BBEEC-B795-43F2-BD2E-AD15B422C097}" destId="{9946DCD6-3C56-4860-A430-A6CB437691AF}" srcOrd="0" destOrd="0" presId="urn:microsoft.com/office/officeart/2005/8/layout/hierarchy2"/>
    <dgm:cxn modelId="{539CAA5E-FCE5-4CE6-B1C6-6F4C27A3EDB5}" type="presOf" srcId="{1AE1B4A9-2353-4BD6-B17C-8F49F38F6703}" destId="{EFEFEC96-03E3-4BAC-A498-0A173926CF50}" srcOrd="0" destOrd="0" presId="urn:microsoft.com/office/officeart/2005/8/layout/hierarchy2"/>
    <dgm:cxn modelId="{BECEF2FD-FEEC-4B06-8B09-FBE8D78D636E}" srcId="{A805D21C-9E77-4E63-95F4-10B8769B44C0}" destId="{E507CF8D-9181-46AF-8BDB-1F37632C4B8E}" srcOrd="0" destOrd="0" parTransId="{1D1BBEEC-B795-43F2-BD2E-AD15B422C097}" sibTransId="{43CCE96A-92B1-4A45-89B2-D7E824364A31}"/>
    <dgm:cxn modelId="{3CCE146E-8966-4975-8633-4DBA2D2D8C1E}" type="presOf" srcId="{F43AC9E7-875A-4AA6-9432-FDD929C57AB8}" destId="{4EC6D5C4-0732-459A-B3CD-7F643524D197}" srcOrd="0" destOrd="0" presId="urn:microsoft.com/office/officeart/2005/8/layout/hierarchy2"/>
    <dgm:cxn modelId="{EA5C4045-BE6D-410C-A42E-98366CA77201}" srcId="{2BB663F9-6B1B-4084-A79D-45C7DC766D3C}" destId="{1AE1B4A9-2353-4BD6-B17C-8F49F38F6703}" srcOrd="1" destOrd="0" parTransId="{5F863B28-2C00-4F52-AF27-C425929479AD}" sibTransId="{2C7EDEAC-8A85-4972-8FC0-2AB573CF784A}"/>
    <dgm:cxn modelId="{2B31316A-80CC-4B87-9C45-C291DB66102A}" type="presOf" srcId="{2C209C33-CFDD-4027-9CD6-739CAFB25DAF}" destId="{AADE4B48-51E4-4A3F-8861-C976385C6FA2}" srcOrd="0" destOrd="0" presId="urn:microsoft.com/office/officeart/2005/8/layout/hierarchy2"/>
    <dgm:cxn modelId="{7C230D44-5395-4C5E-9661-214B41E6B669}" type="presOf" srcId="{5F863B28-2C00-4F52-AF27-C425929479AD}" destId="{812A2394-1ED3-4C80-9C52-F2D5C8631F77}" srcOrd="1" destOrd="0" presId="urn:microsoft.com/office/officeart/2005/8/layout/hierarchy2"/>
    <dgm:cxn modelId="{BCE8ADBE-FD3F-4AFF-ACB8-E79DD85319C8}" type="presOf" srcId="{426AD784-A722-4256-9491-BD355D867416}" destId="{C7E75817-046A-4052-A6A9-147993C5A18B}" srcOrd="0" destOrd="0" presId="urn:microsoft.com/office/officeart/2005/8/layout/hierarchy2"/>
    <dgm:cxn modelId="{1BAD53D4-2081-4D12-B3C9-478D584CA478}" type="presOf" srcId="{E43ED42B-C50F-454B-AED8-371978D3419D}" destId="{A0135199-6463-4918-B2F0-2B5231AA6564}" srcOrd="0" destOrd="0" presId="urn:microsoft.com/office/officeart/2005/8/layout/hierarchy2"/>
    <dgm:cxn modelId="{71A16CB1-8951-4251-9053-4FB8F72B429B}" type="presOf" srcId="{426AD784-A722-4256-9491-BD355D867416}" destId="{521F3118-1833-45E3-9145-C4D222BE60DD}" srcOrd="1" destOrd="0" presId="urn:microsoft.com/office/officeart/2005/8/layout/hierarchy2"/>
    <dgm:cxn modelId="{7B15EC25-724F-4603-869A-1BD3D58783DE}" type="presOf" srcId="{E5B29288-C663-4CF0-AE38-2F20AE79607B}" destId="{9B3822D9-A872-4EF6-B3D3-B3235969EB3D}" srcOrd="0" destOrd="0" presId="urn:microsoft.com/office/officeart/2005/8/layout/hierarchy2"/>
    <dgm:cxn modelId="{6160ED87-EBC3-459D-B6DA-A738FD585E42}" srcId="{1AE1B4A9-2353-4BD6-B17C-8F49F38F6703}" destId="{C2741612-9E2D-427B-B66D-81B71DA6BFFC}" srcOrd="0" destOrd="0" parTransId="{426AD784-A722-4256-9491-BD355D867416}" sibTransId="{84EA533A-23A4-43A2-95DA-603C39E7B562}"/>
    <dgm:cxn modelId="{15578F57-B602-458C-8E82-159911F9ACAB}" srcId="{2BB663F9-6B1B-4084-A79D-45C7DC766D3C}" destId="{4719402B-DB64-40D2-AAD3-A3238405FD58}" srcOrd="2" destOrd="0" parTransId="{52E016BF-918C-475E-BADF-FF58108CB997}" sibTransId="{C02E0590-B338-4F21-A964-B6C8E01EDEEC}"/>
    <dgm:cxn modelId="{7AFCE9C1-A23D-495A-8547-DB48E62892CD}" type="presOf" srcId="{8D573298-7AAF-4477-B247-D8B5808A0CBB}" destId="{EE41FB24-26CB-4B06-8AB2-FFC11B33C436}" srcOrd="0" destOrd="0" presId="urn:microsoft.com/office/officeart/2005/8/layout/hierarchy2"/>
    <dgm:cxn modelId="{A34EA013-703F-43A6-815A-A84989A024EF}" type="presOf" srcId="{5F863B28-2C00-4F52-AF27-C425929479AD}" destId="{863392F2-51F6-4B5B-A8C6-7864385E0A4D}" srcOrd="0" destOrd="0" presId="urn:microsoft.com/office/officeart/2005/8/layout/hierarchy2"/>
    <dgm:cxn modelId="{C6B3CAEF-849F-4FE6-B0EE-54AD13AC8094}" srcId="{2BB663F9-6B1B-4084-A79D-45C7DC766D3C}" destId="{F43AC9E7-875A-4AA6-9432-FDD929C57AB8}" srcOrd="0" destOrd="0" parTransId="{8D573298-7AAF-4477-B247-D8B5808A0CBB}" sibTransId="{473775DE-EFF8-498C-9D3B-DFFED9CF83E4}"/>
    <dgm:cxn modelId="{DBB26EED-5A48-49A3-8819-C47B29039FA3}" type="presOf" srcId="{2982CA5B-A729-492B-9850-3DE69134EF73}" destId="{67E84D1D-8C9B-4040-8A7A-455F09C4A336}" srcOrd="0" destOrd="0" presId="urn:microsoft.com/office/officeart/2005/8/layout/hierarchy2"/>
    <dgm:cxn modelId="{CB6BFC8A-4A26-4999-99DD-F8E68AAF8E32}" type="presParOf" srcId="{AADE4B48-51E4-4A3F-8861-C976385C6FA2}" destId="{6256ED04-8D3E-40C3-A44D-80B15DEEEE3D}" srcOrd="0" destOrd="0" presId="urn:microsoft.com/office/officeart/2005/8/layout/hierarchy2"/>
    <dgm:cxn modelId="{7EA29E84-328F-4C71-9DA9-2B29873FD6CC}" type="presParOf" srcId="{6256ED04-8D3E-40C3-A44D-80B15DEEEE3D}" destId="{49E845E2-4D68-4ECA-B92F-58860B35EFCD}" srcOrd="0" destOrd="0" presId="urn:microsoft.com/office/officeart/2005/8/layout/hierarchy2"/>
    <dgm:cxn modelId="{95C33305-A221-492C-9295-33C6DDA73C3A}" type="presParOf" srcId="{6256ED04-8D3E-40C3-A44D-80B15DEEEE3D}" destId="{53AECCB9-FC5F-4C0B-9452-6E6A2CF08DE4}" srcOrd="1" destOrd="0" presId="urn:microsoft.com/office/officeart/2005/8/layout/hierarchy2"/>
    <dgm:cxn modelId="{4A4555DC-B11D-46A3-A213-453FB133DBDB}" type="presParOf" srcId="{53AECCB9-FC5F-4C0B-9452-6E6A2CF08DE4}" destId="{EE41FB24-26CB-4B06-8AB2-FFC11B33C436}" srcOrd="0" destOrd="0" presId="urn:microsoft.com/office/officeart/2005/8/layout/hierarchy2"/>
    <dgm:cxn modelId="{C53C34F2-F0AE-454E-AC8C-46D0CCEA304E}" type="presParOf" srcId="{EE41FB24-26CB-4B06-8AB2-FFC11B33C436}" destId="{EFF943AC-6680-447E-AF14-6B704912A200}" srcOrd="0" destOrd="0" presId="urn:microsoft.com/office/officeart/2005/8/layout/hierarchy2"/>
    <dgm:cxn modelId="{4EB44AE7-460F-4F7C-8D0A-359F37E634DB}" type="presParOf" srcId="{53AECCB9-FC5F-4C0B-9452-6E6A2CF08DE4}" destId="{05DE79A1-184F-49C8-B01C-16332491D913}" srcOrd="1" destOrd="0" presId="urn:microsoft.com/office/officeart/2005/8/layout/hierarchy2"/>
    <dgm:cxn modelId="{C2F1B9C9-CFC3-4E0E-9BA8-2B64400CB68A}" type="presParOf" srcId="{05DE79A1-184F-49C8-B01C-16332491D913}" destId="{4EC6D5C4-0732-459A-B3CD-7F643524D197}" srcOrd="0" destOrd="0" presId="urn:microsoft.com/office/officeart/2005/8/layout/hierarchy2"/>
    <dgm:cxn modelId="{A3007291-A128-44C4-92A2-A4D5B41A8109}" type="presParOf" srcId="{05DE79A1-184F-49C8-B01C-16332491D913}" destId="{BB01D353-847B-4B5A-B827-40333CDA5461}" srcOrd="1" destOrd="0" presId="urn:microsoft.com/office/officeart/2005/8/layout/hierarchy2"/>
    <dgm:cxn modelId="{3F88C79B-E09A-4895-8207-8A10BD3E4DA6}" type="presParOf" srcId="{BB01D353-847B-4B5A-B827-40333CDA5461}" destId="{3C924D5A-E7FD-4A80-9E77-E306537E3F47}" srcOrd="0" destOrd="0" presId="urn:microsoft.com/office/officeart/2005/8/layout/hierarchy2"/>
    <dgm:cxn modelId="{3180A29A-E2F7-437E-A398-56667B240481}" type="presParOf" srcId="{3C924D5A-E7FD-4A80-9E77-E306537E3F47}" destId="{6F543B86-BA4D-4386-B6B3-1BF215DDF27F}" srcOrd="0" destOrd="0" presId="urn:microsoft.com/office/officeart/2005/8/layout/hierarchy2"/>
    <dgm:cxn modelId="{19649279-0C85-4B20-BB1F-957BF03B643F}" type="presParOf" srcId="{BB01D353-847B-4B5A-B827-40333CDA5461}" destId="{650B4D03-ADED-415D-AC6A-E0B333304953}" srcOrd="1" destOrd="0" presId="urn:microsoft.com/office/officeart/2005/8/layout/hierarchy2"/>
    <dgm:cxn modelId="{23146FB0-C79E-4E62-A3FE-6D55E6FA49FE}" type="presParOf" srcId="{650B4D03-ADED-415D-AC6A-E0B333304953}" destId="{9B3822D9-A872-4EF6-B3D3-B3235969EB3D}" srcOrd="0" destOrd="0" presId="urn:microsoft.com/office/officeart/2005/8/layout/hierarchy2"/>
    <dgm:cxn modelId="{56A8AED4-05DD-44FE-8180-066686CC23C2}" type="presParOf" srcId="{650B4D03-ADED-415D-AC6A-E0B333304953}" destId="{3570B683-78F9-445C-904C-7AE66191169D}" srcOrd="1" destOrd="0" presId="urn:microsoft.com/office/officeart/2005/8/layout/hierarchy2"/>
    <dgm:cxn modelId="{71985A5F-EDB0-4CF7-A3C6-A10EF1E097B7}" type="presParOf" srcId="{53AECCB9-FC5F-4C0B-9452-6E6A2CF08DE4}" destId="{863392F2-51F6-4B5B-A8C6-7864385E0A4D}" srcOrd="2" destOrd="0" presId="urn:microsoft.com/office/officeart/2005/8/layout/hierarchy2"/>
    <dgm:cxn modelId="{7724FCA9-027A-4A46-9B65-4F2E9523A0A8}" type="presParOf" srcId="{863392F2-51F6-4B5B-A8C6-7864385E0A4D}" destId="{812A2394-1ED3-4C80-9C52-F2D5C8631F77}" srcOrd="0" destOrd="0" presId="urn:microsoft.com/office/officeart/2005/8/layout/hierarchy2"/>
    <dgm:cxn modelId="{563B6CED-F528-40F0-B291-ACDC86D182FC}" type="presParOf" srcId="{53AECCB9-FC5F-4C0B-9452-6E6A2CF08DE4}" destId="{A0055174-2241-452B-87CD-293BE7E30266}" srcOrd="3" destOrd="0" presId="urn:microsoft.com/office/officeart/2005/8/layout/hierarchy2"/>
    <dgm:cxn modelId="{A738CAE8-33E2-496A-9438-E77E3948C456}" type="presParOf" srcId="{A0055174-2241-452B-87CD-293BE7E30266}" destId="{EFEFEC96-03E3-4BAC-A498-0A173926CF50}" srcOrd="0" destOrd="0" presId="urn:microsoft.com/office/officeart/2005/8/layout/hierarchy2"/>
    <dgm:cxn modelId="{3978F86B-EE5B-4962-835F-77871F0F3AD5}" type="presParOf" srcId="{A0055174-2241-452B-87CD-293BE7E30266}" destId="{DC413397-6851-4D9D-9045-991736A0BED2}" srcOrd="1" destOrd="0" presId="urn:microsoft.com/office/officeart/2005/8/layout/hierarchy2"/>
    <dgm:cxn modelId="{B479F07B-C931-484F-8A3F-053F10DE888A}" type="presParOf" srcId="{DC413397-6851-4D9D-9045-991736A0BED2}" destId="{C7E75817-046A-4052-A6A9-147993C5A18B}" srcOrd="0" destOrd="0" presId="urn:microsoft.com/office/officeart/2005/8/layout/hierarchy2"/>
    <dgm:cxn modelId="{CECBC55C-18B4-4E75-9FFD-76D89FB752A9}" type="presParOf" srcId="{C7E75817-046A-4052-A6A9-147993C5A18B}" destId="{521F3118-1833-45E3-9145-C4D222BE60DD}" srcOrd="0" destOrd="0" presId="urn:microsoft.com/office/officeart/2005/8/layout/hierarchy2"/>
    <dgm:cxn modelId="{C32590C8-F569-4131-8828-1C474CECCDEC}" type="presParOf" srcId="{DC413397-6851-4D9D-9045-991736A0BED2}" destId="{79FE5B96-6FE7-4C68-97F8-2266E24AE6A9}" srcOrd="1" destOrd="0" presId="urn:microsoft.com/office/officeart/2005/8/layout/hierarchy2"/>
    <dgm:cxn modelId="{A654E436-9C60-4B6B-BDF7-4921F16B39D1}" type="presParOf" srcId="{79FE5B96-6FE7-4C68-97F8-2266E24AE6A9}" destId="{2D8B3EE1-9710-4A2D-B7EB-4EA93F6E00B1}" srcOrd="0" destOrd="0" presId="urn:microsoft.com/office/officeart/2005/8/layout/hierarchy2"/>
    <dgm:cxn modelId="{9788C75B-85F0-4DA1-A891-776E9F1C87A9}" type="presParOf" srcId="{79FE5B96-6FE7-4C68-97F8-2266E24AE6A9}" destId="{F9E7E955-04F1-44A7-90A1-9B83E4FD75FB}" srcOrd="1" destOrd="0" presId="urn:microsoft.com/office/officeart/2005/8/layout/hierarchy2"/>
    <dgm:cxn modelId="{29B7C4DF-9FB4-4793-9E46-DF15329E289B}" type="presParOf" srcId="{53AECCB9-FC5F-4C0B-9452-6E6A2CF08DE4}" destId="{F60107E0-36A9-4ECF-931B-14D708380F3E}" srcOrd="4" destOrd="0" presId="urn:microsoft.com/office/officeart/2005/8/layout/hierarchy2"/>
    <dgm:cxn modelId="{6DD4A936-7933-4524-8FFE-6F4C85EEF4B8}" type="presParOf" srcId="{F60107E0-36A9-4ECF-931B-14D708380F3E}" destId="{441C6CB8-C13E-4594-AE5F-74B6628BE882}" srcOrd="0" destOrd="0" presId="urn:microsoft.com/office/officeart/2005/8/layout/hierarchy2"/>
    <dgm:cxn modelId="{B4CEF072-F89A-4B34-A1B0-F15445D8F4A7}" type="presParOf" srcId="{53AECCB9-FC5F-4C0B-9452-6E6A2CF08DE4}" destId="{E7D3872C-ACCB-4276-9BDF-630DC3FC18A9}" srcOrd="5" destOrd="0" presId="urn:microsoft.com/office/officeart/2005/8/layout/hierarchy2"/>
    <dgm:cxn modelId="{185EDA28-F02C-4A2F-88B1-32868ADFA5E0}" type="presParOf" srcId="{E7D3872C-ACCB-4276-9BDF-630DC3FC18A9}" destId="{4D9BA4EF-00D2-4DDA-8C89-4BCDFA85574F}" srcOrd="0" destOrd="0" presId="urn:microsoft.com/office/officeart/2005/8/layout/hierarchy2"/>
    <dgm:cxn modelId="{0DE75E88-61FA-4069-AAFD-1BBECD9F69F7}" type="presParOf" srcId="{E7D3872C-ACCB-4276-9BDF-630DC3FC18A9}" destId="{DBFCE743-BCA9-43C1-B7DC-E2C28CB9EB22}" srcOrd="1" destOrd="0" presId="urn:microsoft.com/office/officeart/2005/8/layout/hierarchy2"/>
    <dgm:cxn modelId="{C040EDBC-5B89-486B-8B5F-7BAA3DB30B0B}" type="presParOf" srcId="{DBFCE743-BCA9-43C1-B7DC-E2C28CB9EB22}" destId="{67E84D1D-8C9B-4040-8A7A-455F09C4A336}" srcOrd="0" destOrd="0" presId="urn:microsoft.com/office/officeart/2005/8/layout/hierarchy2"/>
    <dgm:cxn modelId="{26B81105-13E5-4F47-BF18-025CA6DD8D57}" type="presParOf" srcId="{67E84D1D-8C9B-4040-8A7A-455F09C4A336}" destId="{C6DB16C9-4E6E-4058-A610-E801F4BC258A}" srcOrd="0" destOrd="0" presId="urn:microsoft.com/office/officeart/2005/8/layout/hierarchy2"/>
    <dgm:cxn modelId="{77045971-08FC-4C00-A0C9-022B8B0FDDFF}" type="presParOf" srcId="{DBFCE743-BCA9-43C1-B7DC-E2C28CB9EB22}" destId="{C5585637-7668-428D-8EF3-C332692141AF}" srcOrd="1" destOrd="0" presId="urn:microsoft.com/office/officeart/2005/8/layout/hierarchy2"/>
    <dgm:cxn modelId="{1612DCF3-5820-4860-9D97-E50D9419AF72}" type="presParOf" srcId="{C5585637-7668-428D-8EF3-C332692141AF}" destId="{909D91B5-3CBD-492F-98A5-0FA610AD05D0}" srcOrd="0" destOrd="0" presId="urn:microsoft.com/office/officeart/2005/8/layout/hierarchy2"/>
    <dgm:cxn modelId="{861B429E-4EDC-4A2E-9210-26DA3D28EF1E}" type="presParOf" srcId="{C5585637-7668-428D-8EF3-C332692141AF}" destId="{B499CDD2-DA66-46D1-A243-DE9D509C2730}" srcOrd="1" destOrd="0" presId="urn:microsoft.com/office/officeart/2005/8/layout/hierarchy2"/>
    <dgm:cxn modelId="{A706C7E8-6888-4762-B092-412022CC44A4}" type="presParOf" srcId="{B499CDD2-DA66-46D1-A243-DE9D509C2730}" destId="{9946DCD6-3C56-4860-A430-A6CB437691AF}" srcOrd="0" destOrd="0" presId="urn:microsoft.com/office/officeart/2005/8/layout/hierarchy2"/>
    <dgm:cxn modelId="{CC117EF9-1D49-4E94-9C49-2F9BF4E6C0CF}" type="presParOf" srcId="{9946DCD6-3C56-4860-A430-A6CB437691AF}" destId="{52A9F8C2-BCC3-470C-9D88-1929D0BF9647}" srcOrd="0" destOrd="0" presId="urn:microsoft.com/office/officeart/2005/8/layout/hierarchy2"/>
    <dgm:cxn modelId="{FF67D374-8613-4B1D-9DFA-A9B1E48E4144}" type="presParOf" srcId="{B499CDD2-DA66-46D1-A243-DE9D509C2730}" destId="{36F91E91-F4D5-46F6-8504-8006321773F8}" srcOrd="1" destOrd="0" presId="urn:microsoft.com/office/officeart/2005/8/layout/hierarchy2"/>
    <dgm:cxn modelId="{D2EBF86E-9259-4DE4-A3A9-14208009106B}" type="presParOf" srcId="{36F91E91-F4D5-46F6-8504-8006321773F8}" destId="{486451A5-9E6B-497F-BF14-E5362A3590E8}" srcOrd="0" destOrd="0" presId="urn:microsoft.com/office/officeart/2005/8/layout/hierarchy2"/>
    <dgm:cxn modelId="{3340B73C-156E-4BEB-B2BD-32883AA90E76}" type="presParOf" srcId="{36F91E91-F4D5-46F6-8504-8006321773F8}" destId="{B5344634-1D6D-4115-BF0C-CB4EAF3DEA59}" srcOrd="1" destOrd="0" presId="urn:microsoft.com/office/officeart/2005/8/layout/hierarchy2"/>
    <dgm:cxn modelId="{BD2D4DE7-1D4B-466F-8BD2-6F76DD7B9442}" type="presParOf" srcId="{B499CDD2-DA66-46D1-A243-DE9D509C2730}" destId="{91AF5DC7-31CC-4ECA-BF29-014ED5B80A20}" srcOrd="2" destOrd="0" presId="urn:microsoft.com/office/officeart/2005/8/layout/hierarchy2"/>
    <dgm:cxn modelId="{54DA01A6-10B0-4654-981D-3B5AF965F2AF}" type="presParOf" srcId="{91AF5DC7-31CC-4ECA-BF29-014ED5B80A20}" destId="{7D85DB32-AC81-4175-8D72-699DBDF1A3E6}" srcOrd="0" destOrd="0" presId="urn:microsoft.com/office/officeart/2005/8/layout/hierarchy2"/>
    <dgm:cxn modelId="{C8BADA02-9B2D-48F7-AC75-0F9E94A66C64}" type="presParOf" srcId="{B499CDD2-DA66-46D1-A243-DE9D509C2730}" destId="{6384D9A6-BD1E-49CF-AA67-0428789C25E1}" srcOrd="3" destOrd="0" presId="urn:microsoft.com/office/officeart/2005/8/layout/hierarchy2"/>
    <dgm:cxn modelId="{014690EC-EBAE-409E-AB87-452A84C1D15A}" type="presParOf" srcId="{6384D9A6-BD1E-49CF-AA67-0428789C25E1}" destId="{A0135199-6463-4918-B2F0-2B5231AA6564}" srcOrd="0" destOrd="0" presId="urn:microsoft.com/office/officeart/2005/8/layout/hierarchy2"/>
    <dgm:cxn modelId="{1C983C19-2038-4B27-86D2-BEC1BBB3BA5F}" type="presParOf" srcId="{6384D9A6-BD1E-49CF-AA67-0428789C25E1}" destId="{36087896-8C9B-49AE-8FCC-8B14ED02FE2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D192406-9686-4578-991B-0CE2FF32BBBF}" type="doc">
      <dgm:prSet loTypeId="urn:microsoft.com/office/officeart/2005/8/layout/arrow6" loCatId="process" qsTypeId="urn:microsoft.com/office/officeart/2005/8/quickstyle/simple1" qsCatId="simple" csTypeId="urn:microsoft.com/office/officeart/2005/8/colors/colorful2" csCatId="colorful" phldr="1"/>
      <dgm:spPr/>
      <dgm:t>
        <a:bodyPr/>
        <a:lstStyle/>
        <a:p>
          <a:endParaRPr lang="en-US"/>
        </a:p>
      </dgm:t>
    </dgm:pt>
    <dgm:pt modelId="{E5283616-5913-474C-9B5F-471D2854355D}">
      <dgm:prSet phldrT="[Text]" custT="1"/>
      <dgm:spPr/>
      <dgm:t>
        <a:bodyPr/>
        <a:lstStyle/>
        <a:p>
          <a:r>
            <a:rPr lang="vi-VN" sz="1800" b="1" dirty="0" smtClean="0"/>
            <a:t>Cách 1: </a:t>
          </a:r>
          <a:r>
            <a:rPr lang="vi-VN" sz="1800" dirty="0" smtClean="0"/>
            <a:t>Bầu Ban Chấp hành trước, sau đó bầu Bí thư trong số Ủy</a:t>
          </a:r>
          <a:r>
            <a:rPr lang="en-US" sz="1800" dirty="0" smtClean="0"/>
            <a:t> </a:t>
          </a:r>
          <a:r>
            <a:rPr lang="vi-VN" sz="1800" dirty="0" smtClean="0"/>
            <a:t>vi</a:t>
          </a:r>
          <a:r>
            <a:rPr lang="en-US" sz="1800" dirty="0" smtClean="0"/>
            <a:t>ê</a:t>
          </a:r>
          <a:r>
            <a:rPr lang="vi-VN" sz="1800" dirty="0" smtClean="0"/>
            <a:t>n Ban Chấp hành</a:t>
          </a:r>
          <a:endParaRPr lang="en-US" sz="1800" dirty="0"/>
        </a:p>
      </dgm:t>
    </dgm:pt>
    <dgm:pt modelId="{1E5102FA-5BF2-4BBC-9773-5049C5832148}" type="parTrans" cxnId="{01B611C1-0909-4985-9DFE-E1EAF4FCD84C}">
      <dgm:prSet/>
      <dgm:spPr/>
      <dgm:t>
        <a:bodyPr/>
        <a:lstStyle/>
        <a:p>
          <a:endParaRPr lang="en-US"/>
        </a:p>
      </dgm:t>
    </dgm:pt>
    <dgm:pt modelId="{21EA558B-FC9D-4242-BE3E-8097D6D0064D}" type="sibTrans" cxnId="{01B611C1-0909-4985-9DFE-E1EAF4FCD84C}">
      <dgm:prSet/>
      <dgm:spPr/>
      <dgm:t>
        <a:bodyPr/>
        <a:lstStyle/>
        <a:p>
          <a:endParaRPr lang="en-US"/>
        </a:p>
      </dgm:t>
    </dgm:pt>
    <dgm:pt modelId="{739944FD-B34E-49AE-A05D-5E0D45A76B0A}">
      <dgm:prSet phldrT="[Text]"/>
      <dgm:spPr/>
      <dgm:t>
        <a:bodyPr/>
        <a:lstStyle/>
        <a:p>
          <a:r>
            <a:rPr lang="vi-VN" b="1" dirty="0" smtClean="0"/>
            <a:t>Cách 2: </a:t>
          </a:r>
          <a:r>
            <a:rPr lang="vi-VN" dirty="0" smtClean="0"/>
            <a:t>Đại hội bầu </a:t>
          </a:r>
          <a:r>
            <a:rPr lang="en-US" dirty="0" smtClean="0"/>
            <a:t>B</a:t>
          </a:r>
          <a:r>
            <a:rPr lang="vi-VN" dirty="0" smtClean="0"/>
            <a:t>í thư, sau đó bầu số </a:t>
          </a:r>
          <a:r>
            <a:rPr lang="en-US" dirty="0" smtClean="0"/>
            <a:t>Ủ</a:t>
          </a:r>
          <a:r>
            <a:rPr lang="vi-VN" dirty="0" smtClean="0"/>
            <a:t>y viên </a:t>
          </a:r>
          <a:r>
            <a:rPr lang="en-US" dirty="0" smtClean="0"/>
            <a:t>B</a:t>
          </a:r>
          <a:r>
            <a:rPr lang="vi-VN" dirty="0" smtClean="0"/>
            <a:t>an </a:t>
          </a:r>
          <a:r>
            <a:rPr lang="en-US" dirty="0" smtClean="0"/>
            <a:t>C</a:t>
          </a:r>
          <a:r>
            <a:rPr lang="vi-VN" dirty="0" smtClean="0"/>
            <a:t>hấp hành còn lại.</a:t>
          </a:r>
          <a:endParaRPr lang="en-US" dirty="0"/>
        </a:p>
      </dgm:t>
    </dgm:pt>
    <dgm:pt modelId="{F1DD5EC7-7361-4F71-B8AA-9DBE27FA3A96}" type="parTrans" cxnId="{6B643BC5-8D06-43B7-9D36-AF701E130BFB}">
      <dgm:prSet/>
      <dgm:spPr/>
      <dgm:t>
        <a:bodyPr/>
        <a:lstStyle/>
        <a:p>
          <a:endParaRPr lang="en-US"/>
        </a:p>
      </dgm:t>
    </dgm:pt>
    <dgm:pt modelId="{D30DF6E4-C3BE-42E3-9875-2A6885FEC2BE}" type="sibTrans" cxnId="{6B643BC5-8D06-43B7-9D36-AF701E130BFB}">
      <dgm:prSet/>
      <dgm:spPr/>
      <dgm:t>
        <a:bodyPr/>
        <a:lstStyle/>
        <a:p>
          <a:endParaRPr lang="en-US"/>
        </a:p>
      </dgm:t>
    </dgm:pt>
    <dgm:pt modelId="{4A61AFCA-C199-460A-87F1-67258F6020DB}" type="pres">
      <dgm:prSet presAssocID="{7D192406-9686-4578-991B-0CE2FF32BBBF}" presName="compositeShape" presStyleCnt="0">
        <dgm:presLayoutVars>
          <dgm:chMax val="2"/>
          <dgm:dir/>
          <dgm:resizeHandles val="exact"/>
        </dgm:presLayoutVars>
      </dgm:prSet>
      <dgm:spPr/>
      <dgm:t>
        <a:bodyPr/>
        <a:lstStyle/>
        <a:p>
          <a:endParaRPr lang="en-US"/>
        </a:p>
      </dgm:t>
    </dgm:pt>
    <dgm:pt modelId="{755660A9-D03F-4E53-9240-C70223F88D94}" type="pres">
      <dgm:prSet presAssocID="{7D192406-9686-4578-991B-0CE2FF32BBBF}" presName="ribbon" presStyleLbl="node1" presStyleIdx="0" presStyleCnt="1" custLinFactNeighborX="1758" custLinFactNeighborY="293"/>
      <dgm:spPr/>
    </dgm:pt>
    <dgm:pt modelId="{9D2E1698-FDB4-4F79-AE8B-01267FCD8953}" type="pres">
      <dgm:prSet presAssocID="{7D192406-9686-4578-991B-0CE2FF32BBBF}" presName="leftArrowText" presStyleLbl="node1" presStyleIdx="0" presStyleCnt="1">
        <dgm:presLayoutVars>
          <dgm:chMax val="0"/>
          <dgm:bulletEnabled val="1"/>
        </dgm:presLayoutVars>
      </dgm:prSet>
      <dgm:spPr/>
      <dgm:t>
        <a:bodyPr/>
        <a:lstStyle/>
        <a:p>
          <a:endParaRPr lang="en-US"/>
        </a:p>
      </dgm:t>
    </dgm:pt>
    <dgm:pt modelId="{71D6E044-2910-4525-A3E4-A443721846B8}" type="pres">
      <dgm:prSet presAssocID="{7D192406-9686-4578-991B-0CE2FF32BBBF}" presName="rightArrowText" presStyleLbl="node1" presStyleIdx="0" presStyleCnt="1">
        <dgm:presLayoutVars>
          <dgm:chMax val="0"/>
          <dgm:bulletEnabled val="1"/>
        </dgm:presLayoutVars>
      </dgm:prSet>
      <dgm:spPr/>
      <dgm:t>
        <a:bodyPr/>
        <a:lstStyle/>
        <a:p>
          <a:endParaRPr lang="en-US"/>
        </a:p>
      </dgm:t>
    </dgm:pt>
  </dgm:ptLst>
  <dgm:cxnLst>
    <dgm:cxn modelId="{7546CE4B-4579-47E6-8CA8-FAFF65FD1A1B}" type="presOf" srcId="{E5283616-5913-474C-9B5F-471D2854355D}" destId="{9D2E1698-FDB4-4F79-AE8B-01267FCD8953}" srcOrd="0" destOrd="0" presId="urn:microsoft.com/office/officeart/2005/8/layout/arrow6"/>
    <dgm:cxn modelId="{9F19DD4D-A2AD-48C8-871E-0D1AE7AF4DC0}" type="presOf" srcId="{739944FD-B34E-49AE-A05D-5E0D45A76B0A}" destId="{71D6E044-2910-4525-A3E4-A443721846B8}" srcOrd="0" destOrd="0" presId="urn:microsoft.com/office/officeart/2005/8/layout/arrow6"/>
    <dgm:cxn modelId="{01B611C1-0909-4985-9DFE-E1EAF4FCD84C}" srcId="{7D192406-9686-4578-991B-0CE2FF32BBBF}" destId="{E5283616-5913-474C-9B5F-471D2854355D}" srcOrd="0" destOrd="0" parTransId="{1E5102FA-5BF2-4BBC-9773-5049C5832148}" sibTransId="{21EA558B-FC9D-4242-BE3E-8097D6D0064D}"/>
    <dgm:cxn modelId="{6B643BC5-8D06-43B7-9D36-AF701E130BFB}" srcId="{7D192406-9686-4578-991B-0CE2FF32BBBF}" destId="{739944FD-B34E-49AE-A05D-5E0D45A76B0A}" srcOrd="1" destOrd="0" parTransId="{F1DD5EC7-7361-4F71-B8AA-9DBE27FA3A96}" sibTransId="{D30DF6E4-C3BE-42E3-9875-2A6885FEC2BE}"/>
    <dgm:cxn modelId="{545F4DC8-CD51-439A-B7AD-C8BEA0320481}" type="presOf" srcId="{7D192406-9686-4578-991B-0CE2FF32BBBF}" destId="{4A61AFCA-C199-460A-87F1-67258F6020DB}" srcOrd="0" destOrd="0" presId="urn:microsoft.com/office/officeart/2005/8/layout/arrow6"/>
    <dgm:cxn modelId="{DA3FED9B-6A07-462A-949D-9D6AAD31065E}" type="presParOf" srcId="{4A61AFCA-C199-460A-87F1-67258F6020DB}" destId="{755660A9-D03F-4E53-9240-C70223F88D94}" srcOrd="0" destOrd="0" presId="urn:microsoft.com/office/officeart/2005/8/layout/arrow6"/>
    <dgm:cxn modelId="{B93EEC51-1AE8-4523-B37F-7D5CFE73C317}" type="presParOf" srcId="{4A61AFCA-C199-460A-87F1-67258F6020DB}" destId="{9D2E1698-FDB4-4F79-AE8B-01267FCD8953}" srcOrd="1" destOrd="0" presId="urn:microsoft.com/office/officeart/2005/8/layout/arrow6"/>
    <dgm:cxn modelId="{0E5B85E2-FACC-422F-B18F-1FC8DD2AF296}" type="presParOf" srcId="{4A61AFCA-C199-460A-87F1-67258F6020DB}" destId="{71D6E044-2910-4525-A3E4-A443721846B8}"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BA08E1E-5CBE-46EB-8661-689F2BD216E7}" type="doc">
      <dgm:prSet loTypeId="urn:microsoft.com/office/officeart/2008/layout/VerticalCurvedList" loCatId="list" qsTypeId="urn:microsoft.com/office/officeart/2005/8/quickstyle/3d4" qsCatId="3D" csTypeId="urn:microsoft.com/office/officeart/2005/8/colors/accent2_1" csCatId="accent2" phldr="1"/>
      <dgm:spPr/>
      <dgm:t>
        <a:bodyPr/>
        <a:lstStyle/>
        <a:p>
          <a:endParaRPr lang="en-US"/>
        </a:p>
      </dgm:t>
    </dgm:pt>
    <dgm:pt modelId="{4A622005-CE3E-4BB5-9A8B-CDF4EEA101EC}">
      <dgm:prSet phldrT="[Text]" custT="1"/>
      <dgm:spPr/>
      <dgm:t>
        <a:bodyPr/>
        <a:lstStyle/>
        <a:p>
          <a:pPr algn="just"/>
          <a:r>
            <a:rPr lang="vi-VN" sz="1500" dirty="0" smtClean="0"/>
            <a:t>Đại biểu được bầu đi dự Đại hội Đoàn cấp trên phải là đại biểu chính thức của Đại hội Đoàn cấp dưới</a:t>
          </a:r>
          <a:endParaRPr lang="en-US" sz="1500" dirty="0">
            <a:latin typeface="+mn-lt"/>
          </a:endParaRPr>
        </a:p>
      </dgm:t>
    </dgm:pt>
    <dgm:pt modelId="{6B68A33E-7B21-4785-8683-DDDEB1FC466C}" type="parTrans" cxnId="{DCB1A25C-66C3-4BDD-B17F-38A60D0BD6EA}">
      <dgm:prSet/>
      <dgm:spPr/>
      <dgm:t>
        <a:bodyPr/>
        <a:lstStyle/>
        <a:p>
          <a:endParaRPr lang="en-US"/>
        </a:p>
      </dgm:t>
    </dgm:pt>
    <dgm:pt modelId="{CAE5AAE5-9C45-4FF8-B030-A965BE48DE1B}" type="sibTrans" cxnId="{DCB1A25C-66C3-4BDD-B17F-38A60D0BD6EA}">
      <dgm:prSet/>
      <dgm:spPr/>
      <dgm:t>
        <a:bodyPr/>
        <a:lstStyle/>
        <a:p>
          <a:endParaRPr lang="en-US"/>
        </a:p>
      </dgm:t>
    </dgm:pt>
    <dgm:pt modelId="{3D21C570-0B11-4FDD-BFD6-91A565C4251E}">
      <dgm:prSet phldrT="[Text]" custT="1"/>
      <dgm:spPr/>
      <dgm:t>
        <a:bodyPr/>
        <a:lstStyle/>
        <a:p>
          <a:pPr algn="just"/>
          <a:r>
            <a:rPr lang="it-IT" sz="1500" b="0" dirty="0" smtClean="0"/>
            <a:t>Bầu đại biểu dự đại hội đại biểu đoàn cấp trên phải bầu đại biểu dự khuyết; không lấy những người không được quá nửa số phiếu bầu trong danh sách bầu đại biểu chính thức làm đại biểu dự khuyết</a:t>
          </a:r>
          <a:endParaRPr lang="en-US" sz="1500" b="0" dirty="0">
            <a:latin typeface="+mn-lt"/>
          </a:endParaRPr>
        </a:p>
      </dgm:t>
    </dgm:pt>
    <dgm:pt modelId="{331AC897-761B-4FEB-AEE8-E0737BF759B6}" type="parTrans" cxnId="{F8C73AA1-D72B-4AB2-92DF-7333A6E45FA9}">
      <dgm:prSet/>
      <dgm:spPr/>
      <dgm:t>
        <a:bodyPr/>
        <a:lstStyle/>
        <a:p>
          <a:endParaRPr lang="en-US"/>
        </a:p>
      </dgm:t>
    </dgm:pt>
    <dgm:pt modelId="{7C6FC73F-965D-4CA8-97AB-72679FBD8D5E}" type="sibTrans" cxnId="{F8C73AA1-D72B-4AB2-92DF-7333A6E45FA9}">
      <dgm:prSet/>
      <dgm:spPr/>
      <dgm:t>
        <a:bodyPr/>
        <a:lstStyle/>
        <a:p>
          <a:endParaRPr lang="en-US"/>
        </a:p>
      </dgm:t>
    </dgm:pt>
    <dgm:pt modelId="{79031A64-796B-40B0-9246-00F4688BFF4D}">
      <dgm:prSet phldrT="[Text]" custT="1"/>
      <dgm:spPr/>
      <dgm:t>
        <a:bodyPr/>
        <a:lstStyle/>
        <a:p>
          <a:pPr algn="just"/>
          <a:r>
            <a:rPr lang="vi-VN" sz="1500" dirty="0" smtClean="0"/>
            <a:t>Việc bầu đại biểu dự Đại hội Đoàn cấp trên theo nguyên tắc: bầu đại biểu chính thức trước, bầu đại biểu dự khuyết sau. Danh sách bầu đại biểu chính thức có thể có số dư hoặc không</a:t>
          </a:r>
          <a:endParaRPr lang="en-US" sz="1500" dirty="0">
            <a:latin typeface="+mn-lt"/>
          </a:endParaRPr>
        </a:p>
      </dgm:t>
    </dgm:pt>
    <dgm:pt modelId="{04241F24-25FF-44AE-B08A-0E78D8DC7A57}" type="parTrans" cxnId="{9FF2C9F9-7E55-4CAA-954F-E778F5671DBF}">
      <dgm:prSet/>
      <dgm:spPr/>
      <dgm:t>
        <a:bodyPr/>
        <a:lstStyle/>
        <a:p>
          <a:endParaRPr lang="en-US"/>
        </a:p>
      </dgm:t>
    </dgm:pt>
    <dgm:pt modelId="{3141E1E9-C3B1-482A-8B6A-3627017E6D55}" type="sibTrans" cxnId="{9FF2C9F9-7E55-4CAA-954F-E778F5671DBF}">
      <dgm:prSet/>
      <dgm:spPr/>
      <dgm:t>
        <a:bodyPr/>
        <a:lstStyle/>
        <a:p>
          <a:endParaRPr lang="en-US"/>
        </a:p>
      </dgm:t>
    </dgm:pt>
    <dgm:pt modelId="{7962AC04-F7E1-40A1-B142-5C957FD3EDFD}">
      <dgm:prSet phldrT="[Text]" custT="1"/>
      <dgm:spPr/>
      <dgm:t>
        <a:bodyPr/>
        <a:lstStyle/>
        <a:p>
          <a:pPr algn="just"/>
          <a:r>
            <a:rPr lang="vi-VN" sz="1400" dirty="0" smtClean="0"/>
            <a:t>Những cán bộ, đoàn viên sau khi được bầu làm đại biểu nếu thôi công tác Đoàn, hoặc chuyển sang công tác, sinh hoạt Đoàn ở địa phương, đơn vị khác không thuộc Ban Chấp hành cấp triệu tập đại hội thì cho rút tên khỏi danh sách đoàn đại biểu</a:t>
          </a:r>
          <a:endParaRPr lang="en-US" sz="1400" dirty="0">
            <a:latin typeface="+mn-lt"/>
          </a:endParaRPr>
        </a:p>
      </dgm:t>
    </dgm:pt>
    <dgm:pt modelId="{18ABEFD2-6B97-4089-A670-93BA1112DA57}" type="parTrans" cxnId="{E08A4996-5A66-4D98-9F67-02B9095A9C97}">
      <dgm:prSet/>
      <dgm:spPr/>
      <dgm:t>
        <a:bodyPr/>
        <a:lstStyle/>
        <a:p>
          <a:endParaRPr lang="en-US"/>
        </a:p>
      </dgm:t>
    </dgm:pt>
    <dgm:pt modelId="{71012084-5C88-485B-816B-17811F1EDF05}" type="sibTrans" cxnId="{E08A4996-5A66-4D98-9F67-02B9095A9C97}">
      <dgm:prSet/>
      <dgm:spPr/>
      <dgm:t>
        <a:bodyPr/>
        <a:lstStyle/>
        <a:p>
          <a:endParaRPr lang="en-US"/>
        </a:p>
      </dgm:t>
    </dgm:pt>
    <dgm:pt modelId="{405A0606-8EAF-4D55-8C71-7F8605D78E82}" type="pres">
      <dgm:prSet presAssocID="{EBA08E1E-5CBE-46EB-8661-689F2BD216E7}" presName="Name0" presStyleCnt="0">
        <dgm:presLayoutVars>
          <dgm:chMax val="7"/>
          <dgm:chPref val="7"/>
          <dgm:dir/>
        </dgm:presLayoutVars>
      </dgm:prSet>
      <dgm:spPr/>
      <dgm:t>
        <a:bodyPr/>
        <a:lstStyle/>
        <a:p>
          <a:endParaRPr lang="en-US"/>
        </a:p>
      </dgm:t>
    </dgm:pt>
    <dgm:pt modelId="{AF906DA3-4B9E-4960-A912-F3734C1479CD}" type="pres">
      <dgm:prSet presAssocID="{EBA08E1E-5CBE-46EB-8661-689F2BD216E7}" presName="Name1" presStyleCnt="0"/>
      <dgm:spPr/>
    </dgm:pt>
    <dgm:pt modelId="{A72040D3-7797-4783-A560-1F0912AE7319}" type="pres">
      <dgm:prSet presAssocID="{EBA08E1E-5CBE-46EB-8661-689F2BD216E7}" presName="cycle" presStyleCnt="0"/>
      <dgm:spPr/>
    </dgm:pt>
    <dgm:pt modelId="{DF031C4A-1E86-432F-B160-8B33ACEC6D41}" type="pres">
      <dgm:prSet presAssocID="{EBA08E1E-5CBE-46EB-8661-689F2BD216E7}" presName="srcNode" presStyleLbl="node1" presStyleIdx="0" presStyleCnt="4"/>
      <dgm:spPr/>
    </dgm:pt>
    <dgm:pt modelId="{BA2F15AC-81E8-4B04-B788-85D81FD14EAE}" type="pres">
      <dgm:prSet presAssocID="{EBA08E1E-5CBE-46EB-8661-689F2BD216E7}" presName="conn" presStyleLbl="parChTrans1D2" presStyleIdx="0" presStyleCnt="1"/>
      <dgm:spPr/>
      <dgm:t>
        <a:bodyPr/>
        <a:lstStyle/>
        <a:p>
          <a:endParaRPr lang="en-US"/>
        </a:p>
      </dgm:t>
    </dgm:pt>
    <dgm:pt modelId="{514BF32C-DAAB-460F-BDF8-7E16100DA7D5}" type="pres">
      <dgm:prSet presAssocID="{EBA08E1E-5CBE-46EB-8661-689F2BD216E7}" presName="extraNode" presStyleLbl="node1" presStyleIdx="0" presStyleCnt="4"/>
      <dgm:spPr/>
    </dgm:pt>
    <dgm:pt modelId="{0C624B6F-D724-4DB0-9912-F79BB72206EF}" type="pres">
      <dgm:prSet presAssocID="{EBA08E1E-5CBE-46EB-8661-689F2BD216E7}" presName="dstNode" presStyleLbl="node1" presStyleIdx="0" presStyleCnt="4"/>
      <dgm:spPr/>
    </dgm:pt>
    <dgm:pt modelId="{EEB0ABCF-167A-4D54-90E1-2695F258E552}" type="pres">
      <dgm:prSet presAssocID="{4A622005-CE3E-4BB5-9A8B-CDF4EEA101EC}" presName="text_1" presStyleLbl="node1" presStyleIdx="0" presStyleCnt="4">
        <dgm:presLayoutVars>
          <dgm:bulletEnabled val="1"/>
        </dgm:presLayoutVars>
      </dgm:prSet>
      <dgm:spPr/>
      <dgm:t>
        <a:bodyPr/>
        <a:lstStyle/>
        <a:p>
          <a:endParaRPr lang="en-US"/>
        </a:p>
      </dgm:t>
    </dgm:pt>
    <dgm:pt modelId="{92474460-FC51-439D-986D-BC1178FC0842}" type="pres">
      <dgm:prSet presAssocID="{4A622005-CE3E-4BB5-9A8B-CDF4EEA101EC}" presName="accent_1" presStyleCnt="0"/>
      <dgm:spPr/>
    </dgm:pt>
    <dgm:pt modelId="{1432348B-B8FD-48BA-A593-F7DB91604B60}" type="pres">
      <dgm:prSet presAssocID="{4A622005-CE3E-4BB5-9A8B-CDF4EEA101EC}" presName="accentRepeatNode" presStyleLbl="solidFgAcc1" presStyleIdx="0" presStyleCnt="4"/>
      <dgm:spPr/>
    </dgm:pt>
    <dgm:pt modelId="{069EF2A4-67F5-4167-9FC9-FED98DEE9474}" type="pres">
      <dgm:prSet presAssocID="{3D21C570-0B11-4FDD-BFD6-91A565C4251E}" presName="text_2" presStyleLbl="node1" presStyleIdx="1" presStyleCnt="4" custLinFactNeighborY="-8905">
        <dgm:presLayoutVars>
          <dgm:bulletEnabled val="1"/>
        </dgm:presLayoutVars>
      </dgm:prSet>
      <dgm:spPr/>
      <dgm:t>
        <a:bodyPr/>
        <a:lstStyle/>
        <a:p>
          <a:endParaRPr lang="en-US"/>
        </a:p>
      </dgm:t>
    </dgm:pt>
    <dgm:pt modelId="{5CC6FB43-201E-4CD4-B9E2-709BC87B1310}" type="pres">
      <dgm:prSet presAssocID="{3D21C570-0B11-4FDD-BFD6-91A565C4251E}" presName="accent_2" presStyleCnt="0"/>
      <dgm:spPr/>
    </dgm:pt>
    <dgm:pt modelId="{65B41DDE-5E5B-4563-B979-0FC41D155EB0}" type="pres">
      <dgm:prSet presAssocID="{3D21C570-0B11-4FDD-BFD6-91A565C4251E}" presName="accentRepeatNode" presStyleLbl="solidFgAcc1" presStyleIdx="1" presStyleCnt="4"/>
      <dgm:spPr/>
    </dgm:pt>
    <dgm:pt modelId="{6F548706-991A-40F5-8AED-8EF328902B93}" type="pres">
      <dgm:prSet presAssocID="{79031A64-796B-40B0-9246-00F4688BFF4D}" presName="text_3" presStyleLbl="node1" presStyleIdx="2" presStyleCnt="4" custScaleY="136190" custLinFactNeighborX="384">
        <dgm:presLayoutVars>
          <dgm:bulletEnabled val="1"/>
        </dgm:presLayoutVars>
      </dgm:prSet>
      <dgm:spPr/>
      <dgm:t>
        <a:bodyPr/>
        <a:lstStyle/>
        <a:p>
          <a:endParaRPr lang="en-US"/>
        </a:p>
      </dgm:t>
    </dgm:pt>
    <dgm:pt modelId="{352DB499-BA18-49B9-A61F-440A57AE46DB}" type="pres">
      <dgm:prSet presAssocID="{79031A64-796B-40B0-9246-00F4688BFF4D}" presName="accent_3" presStyleCnt="0"/>
      <dgm:spPr/>
    </dgm:pt>
    <dgm:pt modelId="{40E1426E-94DB-4951-9AAA-D61F76F2D30D}" type="pres">
      <dgm:prSet presAssocID="{79031A64-796B-40B0-9246-00F4688BFF4D}" presName="accentRepeatNode" presStyleLbl="solidFgAcc1" presStyleIdx="2" presStyleCnt="4"/>
      <dgm:spPr/>
    </dgm:pt>
    <dgm:pt modelId="{F2B410BC-3B20-4332-849B-759CAD161988}" type="pres">
      <dgm:prSet presAssocID="{7962AC04-F7E1-40A1-B142-5C957FD3EDFD}" presName="text_4" presStyleLbl="node1" presStyleIdx="3" presStyleCnt="4" custScaleY="151103" custLinFactNeighborX="-278" custLinFactNeighborY="2544">
        <dgm:presLayoutVars>
          <dgm:bulletEnabled val="1"/>
        </dgm:presLayoutVars>
      </dgm:prSet>
      <dgm:spPr/>
      <dgm:t>
        <a:bodyPr/>
        <a:lstStyle/>
        <a:p>
          <a:endParaRPr lang="en-US"/>
        </a:p>
      </dgm:t>
    </dgm:pt>
    <dgm:pt modelId="{530D60AB-B2A2-46C8-ABC1-9B43312131AB}" type="pres">
      <dgm:prSet presAssocID="{7962AC04-F7E1-40A1-B142-5C957FD3EDFD}" presName="accent_4" presStyleCnt="0"/>
      <dgm:spPr/>
    </dgm:pt>
    <dgm:pt modelId="{68499077-DEC3-485D-97FA-B770423B4AFE}" type="pres">
      <dgm:prSet presAssocID="{7962AC04-F7E1-40A1-B142-5C957FD3EDFD}" presName="accentRepeatNode" presStyleLbl="solidFgAcc1" presStyleIdx="3" presStyleCnt="4"/>
      <dgm:spPr/>
    </dgm:pt>
  </dgm:ptLst>
  <dgm:cxnLst>
    <dgm:cxn modelId="{834D6898-DFEB-4524-B33C-AF27798FC6D0}" type="presOf" srcId="{79031A64-796B-40B0-9246-00F4688BFF4D}" destId="{6F548706-991A-40F5-8AED-8EF328902B93}" srcOrd="0" destOrd="0" presId="urn:microsoft.com/office/officeart/2008/layout/VerticalCurvedList"/>
    <dgm:cxn modelId="{A1107885-329C-47BB-91E5-794EEBA247B8}" type="presOf" srcId="{4A622005-CE3E-4BB5-9A8B-CDF4EEA101EC}" destId="{EEB0ABCF-167A-4D54-90E1-2695F258E552}" srcOrd="0" destOrd="0" presId="urn:microsoft.com/office/officeart/2008/layout/VerticalCurvedList"/>
    <dgm:cxn modelId="{F8C73AA1-D72B-4AB2-92DF-7333A6E45FA9}" srcId="{EBA08E1E-5CBE-46EB-8661-689F2BD216E7}" destId="{3D21C570-0B11-4FDD-BFD6-91A565C4251E}" srcOrd="1" destOrd="0" parTransId="{331AC897-761B-4FEB-AEE8-E0737BF759B6}" sibTransId="{7C6FC73F-965D-4CA8-97AB-72679FBD8D5E}"/>
    <dgm:cxn modelId="{FB34A25B-D8B2-4E55-BE19-2B1CA3F6999F}" type="presOf" srcId="{CAE5AAE5-9C45-4FF8-B030-A965BE48DE1B}" destId="{BA2F15AC-81E8-4B04-B788-85D81FD14EAE}" srcOrd="0" destOrd="0" presId="urn:microsoft.com/office/officeart/2008/layout/VerticalCurvedList"/>
    <dgm:cxn modelId="{E08A4996-5A66-4D98-9F67-02B9095A9C97}" srcId="{EBA08E1E-5CBE-46EB-8661-689F2BD216E7}" destId="{7962AC04-F7E1-40A1-B142-5C957FD3EDFD}" srcOrd="3" destOrd="0" parTransId="{18ABEFD2-6B97-4089-A670-93BA1112DA57}" sibTransId="{71012084-5C88-485B-816B-17811F1EDF05}"/>
    <dgm:cxn modelId="{04D25E11-8DF0-4A58-BB6F-E32DB702C38F}" type="presOf" srcId="{EBA08E1E-5CBE-46EB-8661-689F2BD216E7}" destId="{405A0606-8EAF-4D55-8C71-7F8605D78E82}" srcOrd="0" destOrd="0" presId="urn:microsoft.com/office/officeart/2008/layout/VerticalCurvedList"/>
    <dgm:cxn modelId="{9FF2C9F9-7E55-4CAA-954F-E778F5671DBF}" srcId="{EBA08E1E-5CBE-46EB-8661-689F2BD216E7}" destId="{79031A64-796B-40B0-9246-00F4688BFF4D}" srcOrd="2" destOrd="0" parTransId="{04241F24-25FF-44AE-B08A-0E78D8DC7A57}" sibTransId="{3141E1E9-C3B1-482A-8B6A-3627017E6D55}"/>
    <dgm:cxn modelId="{DCB1A25C-66C3-4BDD-B17F-38A60D0BD6EA}" srcId="{EBA08E1E-5CBE-46EB-8661-689F2BD216E7}" destId="{4A622005-CE3E-4BB5-9A8B-CDF4EEA101EC}" srcOrd="0" destOrd="0" parTransId="{6B68A33E-7B21-4785-8683-DDDEB1FC466C}" sibTransId="{CAE5AAE5-9C45-4FF8-B030-A965BE48DE1B}"/>
    <dgm:cxn modelId="{E814E227-7DA5-472E-83DC-7B7E3E909364}" type="presOf" srcId="{3D21C570-0B11-4FDD-BFD6-91A565C4251E}" destId="{069EF2A4-67F5-4167-9FC9-FED98DEE9474}" srcOrd="0" destOrd="0" presId="urn:microsoft.com/office/officeart/2008/layout/VerticalCurvedList"/>
    <dgm:cxn modelId="{7504CBBC-71EE-474D-9ACA-42D8EA600C72}" type="presOf" srcId="{7962AC04-F7E1-40A1-B142-5C957FD3EDFD}" destId="{F2B410BC-3B20-4332-849B-759CAD161988}" srcOrd="0" destOrd="0" presId="urn:microsoft.com/office/officeart/2008/layout/VerticalCurvedList"/>
    <dgm:cxn modelId="{30B77174-D06F-40EF-B04A-45A347CB05A9}" type="presParOf" srcId="{405A0606-8EAF-4D55-8C71-7F8605D78E82}" destId="{AF906DA3-4B9E-4960-A912-F3734C1479CD}" srcOrd="0" destOrd="0" presId="urn:microsoft.com/office/officeart/2008/layout/VerticalCurvedList"/>
    <dgm:cxn modelId="{F7562D62-CBAD-44E5-A68F-1479B266E50A}" type="presParOf" srcId="{AF906DA3-4B9E-4960-A912-F3734C1479CD}" destId="{A72040D3-7797-4783-A560-1F0912AE7319}" srcOrd="0" destOrd="0" presId="urn:microsoft.com/office/officeart/2008/layout/VerticalCurvedList"/>
    <dgm:cxn modelId="{CC40F822-2CFC-4BFB-95D3-CDD5619ADF07}" type="presParOf" srcId="{A72040D3-7797-4783-A560-1F0912AE7319}" destId="{DF031C4A-1E86-432F-B160-8B33ACEC6D41}" srcOrd="0" destOrd="0" presId="urn:microsoft.com/office/officeart/2008/layout/VerticalCurvedList"/>
    <dgm:cxn modelId="{D28C043B-345E-41C8-8070-01E03D59D6B6}" type="presParOf" srcId="{A72040D3-7797-4783-A560-1F0912AE7319}" destId="{BA2F15AC-81E8-4B04-B788-85D81FD14EAE}" srcOrd="1" destOrd="0" presId="urn:microsoft.com/office/officeart/2008/layout/VerticalCurvedList"/>
    <dgm:cxn modelId="{BEDF5F44-BCDA-4A04-8DBC-7C3F0600FD83}" type="presParOf" srcId="{A72040D3-7797-4783-A560-1F0912AE7319}" destId="{514BF32C-DAAB-460F-BDF8-7E16100DA7D5}" srcOrd="2" destOrd="0" presId="urn:microsoft.com/office/officeart/2008/layout/VerticalCurvedList"/>
    <dgm:cxn modelId="{0FDCCEB9-CAF4-475F-8221-FA60A54E85F6}" type="presParOf" srcId="{A72040D3-7797-4783-A560-1F0912AE7319}" destId="{0C624B6F-D724-4DB0-9912-F79BB72206EF}" srcOrd="3" destOrd="0" presId="urn:microsoft.com/office/officeart/2008/layout/VerticalCurvedList"/>
    <dgm:cxn modelId="{6020E875-0A5C-4EDF-981D-81EDF5F7D2BA}" type="presParOf" srcId="{AF906DA3-4B9E-4960-A912-F3734C1479CD}" destId="{EEB0ABCF-167A-4D54-90E1-2695F258E552}" srcOrd="1" destOrd="0" presId="urn:microsoft.com/office/officeart/2008/layout/VerticalCurvedList"/>
    <dgm:cxn modelId="{B6CF6262-9604-4BD4-9794-DB7C894BB76A}" type="presParOf" srcId="{AF906DA3-4B9E-4960-A912-F3734C1479CD}" destId="{92474460-FC51-439D-986D-BC1178FC0842}" srcOrd="2" destOrd="0" presId="urn:microsoft.com/office/officeart/2008/layout/VerticalCurvedList"/>
    <dgm:cxn modelId="{CA09D575-9BF2-4CB7-8858-B901BB8C1CD1}" type="presParOf" srcId="{92474460-FC51-439D-986D-BC1178FC0842}" destId="{1432348B-B8FD-48BA-A593-F7DB91604B60}" srcOrd="0" destOrd="0" presId="urn:microsoft.com/office/officeart/2008/layout/VerticalCurvedList"/>
    <dgm:cxn modelId="{74394307-4247-44BF-B958-09620E67A5C9}" type="presParOf" srcId="{AF906DA3-4B9E-4960-A912-F3734C1479CD}" destId="{069EF2A4-67F5-4167-9FC9-FED98DEE9474}" srcOrd="3" destOrd="0" presId="urn:microsoft.com/office/officeart/2008/layout/VerticalCurvedList"/>
    <dgm:cxn modelId="{2A5899E2-42A9-45B7-A083-574AF186CBF6}" type="presParOf" srcId="{AF906DA3-4B9E-4960-A912-F3734C1479CD}" destId="{5CC6FB43-201E-4CD4-B9E2-709BC87B1310}" srcOrd="4" destOrd="0" presId="urn:microsoft.com/office/officeart/2008/layout/VerticalCurvedList"/>
    <dgm:cxn modelId="{AC6FA118-1566-43EC-8E02-D16F7C81A9BC}" type="presParOf" srcId="{5CC6FB43-201E-4CD4-B9E2-709BC87B1310}" destId="{65B41DDE-5E5B-4563-B979-0FC41D155EB0}" srcOrd="0" destOrd="0" presId="urn:microsoft.com/office/officeart/2008/layout/VerticalCurvedList"/>
    <dgm:cxn modelId="{5CC7ACA8-7920-45DF-AF7E-3D74A10C4EE6}" type="presParOf" srcId="{AF906DA3-4B9E-4960-A912-F3734C1479CD}" destId="{6F548706-991A-40F5-8AED-8EF328902B93}" srcOrd="5" destOrd="0" presId="urn:microsoft.com/office/officeart/2008/layout/VerticalCurvedList"/>
    <dgm:cxn modelId="{3F7EFCA8-737A-4417-8C45-83DB63D7FE62}" type="presParOf" srcId="{AF906DA3-4B9E-4960-A912-F3734C1479CD}" destId="{352DB499-BA18-49B9-A61F-440A57AE46DB}" srcOrd="6" destOrd="0" presId="urn:microsoft.com/office/officeart/2008/layout/VerticalCurvedList"/>
    <dgm:cxn modelId="{B6136248-CC09-4BAF-A776-0374C87EA577}" type="presParOf" srcId="{352DB499-BA18-49B9-A61F-440A57AE46DB}" destId="{40E1426E-94DB-4951-9AAA-D61F76F2D30D}" srcOrd="0" destOrd="0" presId="urn:microsoft.com/office/officeart/2008/layout/VerticalCurvedList"/>
    <dgm:cxn modelId="{B2C7A641-5050-4221-A979-D97BF4CB3B4B}" type="presParOf" srcId="{AF906DA3-4B9E-4960-A912-F3734C1479CD}" destId="{F2B410BC-3B20-4332-849B-759CAD161988}" srcOrd="7" destOrd="0" presId="urn:microsoft.com/office/officeart/2008/layout/VerticalCurvedList"/>
    <dgm:cxn modelId="{7D046595-9BA9-4E4E-A57B-0C89F19733D8}" type="presParOf" srcId="{AF906DA3-4B9E-4960-A912-F3734C1479CD}" destId="{530D60AB-B2A2-46C8-ABC1-9B43312131AB}" srcOrd="8" destOrd="0" presId="urn:microsoft.com/office/officeart/2008/layout/VerticalCurvedList"/>
    <dgm:cxn modelId="{2FFF0235-BF80-4B05-B288-67D6CEA9AFCD}" type="presParOf" srcId="{530D60AB-B2A2-46C8-ABC1-9B43312131AB}" destId="{68499077-DEC3-485D-97FA-B770423B4AF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04852AB-FAA3-491E-AA95-0CE79B0E6D1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52FDC73-EA83-4264-BB22-FF6DD8B9C3B8}">
      <dgm:prSet phldrT="[Text]"/>
      <dgm:spPr/>
      <dgm:t>
        <a:bodyPr/>
        <a:lstStyle/>
        <a:p>
          <a:r>
            <a:rPr lang="en-US" b="1" dirty="0" err="1" smtClean="0"/>
            <a:t>Thành</a:t>
          </a:r>
          <a:r>
            <a:rPr lang="en-US" b="1" dirty="0" smtClean="0"/>
            <a:t> </a:t>
          </a:r>
          <a:r>
            <a:rPr lang="en-US" b="1" dirty="0" err="1" smtClean="0"/>
            <a:t>phần</a:t>
          </a:r>
          <a:r>
            <a:rPr lang="en-US" b="1" dirty="0" smtClean="0"/>
            <a:t> </a:t>
          </a:r>
          <a:r>
            <a:rPr lang="en-US" b="1" dirty="0" err="1" smtClean="0"/>
            <a:t>duyệt</a:t>
          </a:r>
          <a:r>
            <a:rPr lang="en-US" b="1" dirty="0" smtClean="0"/>
            <a:t> </a:t>
          </a:r>
          <a:r>
            <a:rPr lang="en-US" b="1" dirty="0" err="1" smtClean="0"/>
            <a:t>Đại</a:t>
          </a:r>
          <a:r>
            <a:rPr lang="en-US" b="1" dirty="0" smtClean="0"/>
            <a:t> </a:t>
          </a:r>
          <a:r>
            <a:rPr lang="en-US" b="1" dirty="0" err="1" smtClean="0"/>
            <a:t>hội</a:t>
          </a:r>
          <a:r>
            <a:rPr lang="en-US" b="1" dirty="0" smtClean="0"/>
            <a:t> </a:t>
          </a:r>
          <a:r>
            <a:rPr lang="en-US" b="1" dirty="0" err="1" smtClean="0"/>
            <a:t>Đoàn</a:t>
          </a:r>
          <a:r>
            <a:rPr lang="en-US" b="1" dirty="0" smtClean="0"/>
            <a:t> </a:t>
          </a:r>
          <a:r>
            <a:rPr lang="en-US" b="1" dirty="0" err="1" smtClean="0"/>
            <a:t>cấp</a:t>
          </a:r>
          <a:r>
            <a:rPr lang="en-US" b="1" dirty="0" smtClean="0"/>
            <a:t> </a:t>
          </a:r>
          <a:r>
            <a:rPr lang="en-US" b="1" dirty="0" err="1" smtClean="0"/>
            <a:t>tỉnh</a:t>
          </a:r>
          <a:endParaRPr lang="en-US" b="1" dirty="0"/>
        </a:p>
      </dgm:t>
    </dgm:pt>
    <dgm:pt modelId="{E75B8A64-685B-44AB-A501-2C241E1D1408}" type="parTrans" cxnId="{56F167D6-DB77-4E57-8047-6721CA8910DE}">
      <dgm:prSet/>
      <dgm:spPr/>
      <dgm:t>
        <a:bodyPr/>
        <a:lstStyle/>
        <a:p>
          <a:endParaRPr lang="en-US"/>
        </a:p>
      </dgm:t>
    </dgm:pt>
    <dgm:pt modelId="{C2BC2A53-2D17-439F-A2A7-9B0F46055A9F}" type="sibTrans" cxnId="{56F167D6-DB77-4E57-8047-6721CA8910DE}">
      <dgm:prSet/>
      <dgm:spPr/>
      <dgm:t>
        <a:bodyPr/>
        <a:lstStyle/>
        <a:p>
          <a:endParaRPr lang="en-US"/>
        </a:p>
      </dgm:t>
    </dgm:pt>
    <dgm:pt modelId="{CF6DBE78-18F2-4991-86E0-B02D115870A6}">
      <dgm:prSet phldrT="[Text]"/>
      <dgm:spPr/>
      <dgm:t>
        <a:bodyPr/>
        <a:lstStyle/>
        <a:p>
          <a:r>
            <a:rPr lang="vi-VN" dirty="0" smtClean="0"/>
            <a:t>Đại diện Ban Bí thư Trung ương Đoàn, các ban chuyên môn, Văn phòng Trung ương Đoàn</a:t>
          </a:r>
          <a:endParaRPr lang="en-US" dirty="0"/>
        </a:p>
      </dgm:t>
    </dgm:pt>
    <dgm:pt modelId="{5A3CA485-46FA-4C56-9432-70ACBACDA55A}" type="parTrans" cxnId="{5C81E82E-4F69-471C-B599-72584B477AF7}">
      <dgm:prSet/>
      <dgm:spPr/>
      <dgm:t>
        <a:bodyPr/>
        <a:lstStyle/>
        <a:p>
          <a:endParaRPr lang="en-US"/>
        </a:p>
      </dgm:t>
    </dgm:pt>
    <dgm:pt modelId="{4E6342F5-97F3-447B-BAF6-E09386358AA4}" type="sibTrans" cxnId="{5C81E82E-4F69-471C-B599-72584B477AF7}">
      <dgm:prSet/>
      <dgm:spPr/>
      <dgm:t>
        <a:bodyPr/>
        <a:lstStyle/>
        <a:p>
          <a:endParaRPr lang="en-US"/>
        </a:p>
      </dgm:t>
    </dgm:pt>
    <dgm:pt modelId="{0EA6E862-B184-4106-93EC-DA72DEEE452E}">
      <dgm:prSet/>
      <dgm:spPr/>
      <dgm:t>
        <a:bodyPr/>
        <a:lstStyle/>
        <a:p>
          <a:r>
            <a:rPr lang="vi-VN" smtClean="0"/>
            <a:t>Đại diện </a:t>
          </a:r>
          <a:r>
            <a:rPr lang="vi-VN" b="1" smtClean="0"/>
            <a:t>Thường trực tỉnh ủy</a:t>
          </a:r>
          <a:r>
            <a:rPr lang="vi-VN" smtClean="0"/>
            <a:t>, các ban chuyên môn của cấp ủy cùng cấp đơn vị được duyệt</a:t>
          </a:r>
          <a:endParaRPr lang="en-US" dirty="0"/>
        </a:p>
      </dgm:t>
    </dgm:pt>
    <dgm:pt modelId="{56409202-68BD-44A2-8D73-E7F58C806115}" type="parTrans" cxnId="{D25C2DCD-4BE6-4F0A-8FE5-75D51185C6CF}">
      <dgm:prSet/>
      <dgm:spPr/>
      <dgm:t>
        <a:bodyPr/>
        <a:lstStyle/>
        <a:p>
          <a:endParaRPr lang="en-US"/>
        </a:p>
      </dgm:t>
    </dgm:pt>
    <dgm:pt modelId="{16DC342F-C41B-40EA-9661-6CCC623534EC}" type="sibTrans" cxnId="{D25C2DCD-4BE6-4F0A-8FE5-75D51185C6CF}">
      <dgm:prSet/>
      <dgm:spPr/>
      <dgm:t>
        <a:bodyPr/>
        <a:lstStyle/>
        <a:p>
          <a:endParaRPr lang="en-US"/>
        </a:p>
      </dgm:t>
    </dgm:pt>
    <dgm:pt modelId="{9FA73D7D-FD83-4AD2-BDA2-7A07C340968D}">
      <dgm:prSet/>
      <dgm:spPr/>
      <dgm:t>
        <a:bodyPr/>
        <a:lstStyle/>
        <a:p>
          <a:r>
            <a:rPr lang="vi-VN" b="1" smtClean="0"/>
            <a:t>Tập thể Ban Thường vụ đoàn cấp tỉnh</a:t>
          </a:r>
          <a:r>
            <a:rPr lang="vi-VN" smtClean="0"/>
            <a:t> được duyệt và các ban chuyên môn được phân công chủ trì các công việc chuẩn bị tổ chức đại hội</a:t>
          </a:r>
          <a:endParaRPr lang="en-US"/>
        </a:p>
      </dgm:t>
    </dgm:pt>
    <dgm:pt modelId="{582DBFA9-3AA2-4523-87FB-C4D20ED1ED0D}" type="sibTrans" cxnId="{4F25FEC0-5D5C-4382-93F4-F0E54ADA5DDB}">
      <dgm:prSet/>
      <dgm:spPr/>
      <dgm:t>
        <a:bodyPr/>
        <a:lstStyle/>
        <a:p>
          <a:endParaRPr lang="en-US"/>
        </a:p>
      </dgm:t>
    </dgm:pt>
    <dgm:pt modelId="{9E052C57-EFE2-4B64-80A7-99FDC25014DD}" type="parTrans" cxnId="{4F25FEC0-5D5C-4382-93F4-F0E54ADA5DDB}">
      <dgm:prSet/>
      <dgm:spPr/>
      <dgm:t>
        <a:bodyPr/>
        <a:lstStyle/>
        <a:p>
          <a:endParaRPr lang="en-US"/>
        </a:p>
      </dgm:t>
    </dgm:pt>
    <dgm:pt modelId="{DDF87943-9C62-4727-98FB-5E95E4ABAF27}" type="pres">
      <dgm:prSet presAssocID="{504852AB-FAA3-491E-AA95-0CE79B0E6D18}" presName="hierChild1" presStyleCnt="0">
        <dgm:presLayoutVars>
          <dgm:chPref val="1"/>
          <dgm:dir/>
          <dgm:animOne val="branch"/>
          <dgm:animLvl val="lvl"/>
          <dgm:resizeHandles/>
        </dgm:presLayoutVars>
      </dgm:prSet>
      <dgm:spPr/>
      <dgm:t>
        <a:bodyPr/>
        <a:lstStyle/>
        <a:p>
          <a:endParaRPr lang="en-US"/>
        </a:p>
      </dgm:t>
    </dgm:pt>
    <dgm:pt modelId="{ED115393-3E4D-4FF3-8D50-452A0E8DB9D9}" type="pres">
      <dgm:prSet presAssocID="{452FDC73-EA83-4264-BB22-FF6DD8B9C3B8}" presName="hierRoot1" presStyleCnt="0"/>
      <dgm:spPr/>
    </dgm:pt>
    <dgm:pt modelId="{817B50F7-453C-4B30-90F1-ACA4F7EBF737}" type="pres">
      <dgm:prSet presAssocID="{452FDC73-EA83-4264-BB22-FF6DD8B9C3B8}" presName="composite" presStyleCnt="0"/>
      <dgm:spPr/>
    </dgm:pt>
    <dgm:pt modelId="{6FAF63B1-B63B-4432-A444-7766F1914ACE}" type="pres">
      <dgm:prSet presAssocID="{452FDC73-EA83-4264-BB22-FF6DD8B9C3B8}" presName="background" presStyleLbl="node0" presStyleIdx="0" presStyleCnt="1"/>
      <dgm:spPr/>
    </dgm:pt>
    <dgm:pt modelId="{25E868E6-4617-44CC-936D-E28EA4D20A9F}" type="pres">
      <dgm:prSet presAssocID="{452FDC73-EA83-4264-BB22-FF6DD8B9C3B8}" presName="text" presStyleLbl="fgAcc0" presStyleIdx="0" presStyleCnt="1" custLinFactNeighborX="-2014" custLinFactNeighborY="-2625">
        <dgm:presLayoutVars>
          <dgm:chPref val="3"/>
        </dgm:presLayoutVars>
      </dgm:prSet>
      <dgm:spPr/>
      <dgm:t>
        <a:bodyPr/>
        <a:lstStyle/>
        <a:p>
          <a:endParaRPr lang="en-US"/>
        </a:p>
      </dgm:t>
    </dgm:pt>
    <dgm:pt modelId="{AFB4019C-D7D4-4921-84C1-28C831D8382F}" type="pres">
      <dgm:prSet presAssocID="{452FDC73-EA83-4264-BB22-FF6DD8B9C3B8}" presName="hierChild2" presStyleCnt="0"/>
      <dgm:spPr/>
    </dgm:pt>
    <dgm:pt modelId="{051067ED-15DA-4A2C-95FE-72CD667AF45F}" type="pres">
      <dgm:prSet presAssocID="{5A3CA485-46FA-4C56-9432-70ACBACDA55A}" presName="Name10" presStyleLbl="parChTrans1D2" presStyleIdx="0" presStyleCnt="3"/>
      <dgm:spPr/>
      <dgm:t>
        <a:bodyPr/>
        <a:lstStyle/>
        <a:p>
          <a:endParaRPr lang="en-US"/>
        </a:p>
      </dgm:t>
    </dgm:pt>
    <dgm:pt modelId="{DAC4A19F-EDE7-4D41-B551-59BE257AA8E4}" type="pres">
      <dgm:prSet presAssocID="{CF6DBE78-18F2-4991-86E0-B02D115870A6}" presName="hierRoot2" presStyleCnt="0"/>
      <dgm:spPr/>
    </dgm:pt>
    <dgm:pt modelId="{22AAE2C4-C38B-4A76-B4D6-99374DEEA891}" type="pres">
      <dgm:prSet presAssocID="{CF6DBE78-18F2-4991-86E0-B02D115870A6}" presName="composite2" presStyleCnt="0"/>
      <dgm:spPr/>
    </dgm:pt>
    <dgm:pt modelId="{15BA5EA0-D9DB-4142-BCAD-36049FE7A211}" type="pres">
      <dgm:prSet presAssocID="{CF6DBE78-18F2-4991-86E0-B02D115870A6}" presName="background2" presStyleLbl="node2" presStyleIdx="0" presStyleCnt="3"/>
      <dgm:spPr/>
    </dgm:pt>
    <dgm:pt modelId="{A89E6C88-D28E-46C4-B17D-4B71F8011B81}" type="pres">
      <dgm:prSet presAssocID="{CF6DBE78-18F2-4991-86E0-B02D115870A6}" presName="text2" presStyleLbl="fgAcc2" presStyleIdx="0" presStyleCnt="3">
        <dgm:presLayoutVars>
          <dgm:chPref val="3"/>
        </dgm:presLayoutVars>
      </dgm:prSet>
      <dgm:spPr/>
      <dgm:t>
        <a:bodyPr/>
        <a:lstStyle/>
        <a:p>
          <a:endParaRPr lang="en-US"/>
        </a:p>
      </dgm:t>
    </dgm:pt>
    <dgm:pt modelId="{15061F8C-44D2-4745-8BE2-56E1CA30812F}" type="pres">
      <dgm:prSet presAssocID="{CF6DBE78-18F2-4991-86E0-B02D115870A6}" presName="hierChild3" presStyleCnt="0"/>
      <dgm:spPr/>
    </dgm:pt>
    <dgm:pt modelId="{6AB9CE87-0B17-4530-88AF-8133F3F36860}" type="pres">
      <dgm:prSet presAssocID="{56409202-68BD-44A2-8D73-E7F58C806115}" presName="Name10" presStyleLbl="parChTrans1D2" presStyleIdx="1" presStyleCnt="3"/>
      <dgm:spPr/>
      <dgm:t>
        <a:bodyPr/>
        <a:lstStyle/>
        <a:p>
          <a:endParaRPr lang="en-US"/>
        </a:p>
      </dgm:t>
    </dgm:pt>
    <dgm:pt modelId="{19FCCB00-51A3-4672-896C-92B28FC57C91}" type="pres">
      <dgm:prSet presAssocID="{0EA6E862-B184-4106-93EC-DA72DEEE452E}" presName="hierRoot2" presStyleCnt="0"/>
      <dgm:spPr/>
    </dgm:pt>
    <dgm:pt modelId="{3E15097E-3062-42AA-838E-219D182ACBC9}" type="pres">
      <dgm:prSet presAssocID="{0EA6E862-B184-4106-93EC-DA72DEEE452E}" presName="composite2" presStyleCnt="0"/>
      <dgm:spPr/>
    </dgm:pt>
    <dgm:pt modelId="{ED6807AD-BB92-42D0-8CBF-49816418BDF7}" type="pres">
      <dgm:prSet presAssocID="{0EA6E862-B184-4106-93EC-DA72DEEE452E}" presName="background2" presStyleLbl="node2" presStyleIdx="1" presStyleCnt="3"/>
      <dgm:spPr/>
    </dgm:pt>
    <dgm:pt modelId="{F9FE1DA1-D7B4-4E67-8E67-BBEFB6AECDBF}" type="pres">
      <dgm:prSet presAssocID="{0EA6E862-B184-4106-93EC-DA72DEEE452E}" presName="text2" presStyleLbl="fgAcc2" presStyleIdx="1" presStyleCnt="3">
        <dgm:presLayoutVars>
          <dgm:chPref val="3"/>
        </dgm:presLayoutVars>
      </dgm:prSet>
      <dgm:spPr/>
      <dgm:t>
        <a:bodyPr/>
        <a:lstStyle/>
        <a:p>
          <a:endParaRPr lang="en-US"/>
        </a:p>
      </dgm:t>
    </dgm:pt>
    <dgm:pt modelId="{3CA35F0A-1F95-4900-A3F9-572369880037}" type="pres">
      <dgm:prSet presAssocID="{0EA6E862-B184-4106-93EC-DA72DEEE452E}" presName="hierChild3" presStyleCnt="0"/>
      <dgm:spPr/>
    </dgm:pt>
    <dgm:pt modelId="{F4004496-52F0-46B3-A97B-9321DA41EC85}" type="pres">
      <dgm:prSet presAssocID="{9E052C57-EFE2-4B64-80A7-99FDC25014DD}" presName="Name10" presStyleLbl="parChTrans1D2" presStyleIdx="2" presStyleCnt="3"/>
      <dgm:spPr/>
      <dgm:t>
        <a:bodyPr/>
        <a:lstStyle/>
        <a:p>
          <a:endParaRPr lang="en-US"/>
        </a:p>
      </dgm:t>
    </dgm:pt>
    <dgm:pt modelId="{1FEAB20C-232C-408D-9223-96F24EC1E6C0}" type="pres">
      <dgm:prSet presAssocID="{9FA73D7D-FD83-4AD2-BDA2-7A07C340968D}" presName="hierRoot2" presStyleCnt="0"/>
      <dgm:spPr/>
    </dgm:pt>
    <dgm:pt modelId="{22FC50B3-CB0B-41B5-92A0-8246D00BFED2}" type="pres">
      <dgm:prSet presAssocID="{9FA73D7D-FD83-4AD2-BDA2-7A07C340968D}" presName="composite2" presStyleCnt="0"/>
      <dgm:spPr/>
    </dgm:pt>
    <dgm:pt modelId="{5B5FDDDE-2854-45C2-8B01-00FE41E4789C}" type="pres">
      <dgm:prSet presAssocID="{9FA73D7D-FD83-4AD2-BDA2-7A07C340968D}" presName="background2" presStyleLbl="node2" presStyleIdx="2" presStyleCnt="3"/>
      <dgm:spPr/>
    </dgm:pt>
    <dgm:pt modelId="{7B7C65BD-3F2D-47DF-BE59-33416AB5742D}" type="pres">
      <dgm:prSet presAssocID="{9FA73D7D-FD83-4AD2-BDA2-7A07C340968D}" presName="text2" presStyleLbl="fgAcc2" presStyleIdx="2" presStyleCnt="3">
        <dgm:presLayoutVars>
          <dgm:chPref val="3"/>
        </dgm:presLayoutVars>
      </dgm:prSet>
      <dgm:spPr/>
      <dgm:t>
        <a:bodyPr/>
        <a:lstStyle/>
        <a:p>
          <a:endParaRPr lang="en-US"/>
        </a:p>
      </dgm:t>
    </dgm:pt>
    <dgm:pt modelId="{4C21BF64-B30A-43F2-BA5C-5202FA3AFE81}" type="pres">
      <dgm:prSet presAssocID="{9FA73D7D-FD83-4AD2-BDA2-7A07C340968D}" presName="hierChild3" presStyleCnt="0"/>
      <dgm:spPr/>
    </dgm:pt>
  </dgm:ptLst>
  <dgm:cxnLst>
    <dgm:cxn modelId="{5C81E82E-4F69-471C-B599-72584B477AF7}" srcId="{452FDC73-EA83-4264-BB22-FF6DD8B9C3B8}" destId="{CF6DBE78-18F2-4991-86E0-B02D115870A6}" srcOrd="0" destOrd="0" parTransId="{5A3CA485-46FA-4C56-9432-70ACBACDA55A}" sibTransId="{4E6342F5-97F3-447B-BAF6-E09386358AA4}"/>
    <dgm:cxn modelId="{D25C2DCD-4BE6-4F0A-8FE5-75D51185C6CF}" srcId="{452FDC73-EA83-4264-BB22-FF6DD8B9C3B8}" destId="{0EA6E862-B184-4106-93EC-DA72DEEE452E}" srcOrd="1" destOrd="0" parTransId="{56409202-68BD-44A2-8D73-E7F58C806115}" sibTransId="{16DC342F-C41B-40EA-9661-6CCC623534EC}"/>
    <dgm:cxn modelId="{7A58B3D8-835B-47A6-8BF2-30A15A7A4491}" type="presOf" srcId="{504852AB-FAA3-491E-AA95-0CE79B0E6D18}" destId="{DDF87943-9C62-4727-98FB-5E95E4ABAF27}" srcOrd="0" destOrd="0" presId="urn:microsoft.com/office/officeart/2005/8/layout/hierarchy1"/>
    <dgm:cxn modelId="{E953BC44-8E43-4E0F-9791-07E107FD3800}" type="presOf" srcId="{0EA6E862-B184-4106-93EC-DA72DEEE452E}" destId="{F9FE1DA1-D7B4-4E67-8E67-BBEFB6AECDBF}" srcOrd="0" destOrd="0" presId="urn:microsoft.com/office/officeart/2005/8/layout/hierarchy1"/>
    <dgm:cxn modelId="{6F667A89-B202-48BF-AE47-70340A0298B4}" type="presOf" srcId="{56409202-68BD-44A2-8D73-E7F58C806115}" destId="{6AB9CE87-0B17-4530-88AF-8133F3F36860}" srcOrd="0" destOrd="0" presId="urn:microsoft.com/office/officeart/2005/8/layout/hierarchy1"/>
    <dgm:cxn modelId="{4F25FEC0-5D5C-4382-93F4-F0E54ADA5DDB}" srcId="{452FDC73-EA83-4264-BB22-FF6DD8B9C3B8}" destId="{9FA73D7D-FD83-4AD2-BDA2-7A07C340968D}" srcOrd="2" destOrd="0" parTransId="{9E052C57-EFE2-4B64-80A7-99FDC25014DD}" sibTransId="{582DBFA9-3AA2-4523-87FB-C4D20ED1ED0D}"/>
    <dgm:cxn modelId="{746DADA8-CF40-4C4C-B8C3-01999A1F4A3F}" type="presOf" srcId="{CF6DBE78-18F2-4991-86E0-B02D115870A6}" destId="{A89E6C88-D28E-46C4-B17D-4B71F8011B81}" srcOrd="0" destOrd="0" presId="urn:microsoft.com/office/officeart/2005/8/layout/hierarchy1"/>
    <dgm:cxn modelId="{17AF8470-8C05-4086-BBBC-3B8951C24FB4}" type="presOf" srcId="{452FDC73-EA83-4264-BB22-FF6DD8B9C3B8}" destId="{25E868E6-4617-44CC-936D-E28EA4D20A9F}" srcOrd="0" destOrd="0" presId="urn:microsoft.com/office/officeart/2005/8/layout/hierarchy1"/>
    <dgm:cxn modelId="{56F167D6-DB77-4E57-8047-6721CA8910DE}" srcId="{504852AB-FAA3-491E-AA95-0CE79B0E6D18}" destId="{452FDC73-EA83-4264-BB22-FF6DD8B9C3B8}" srcOrd="0" destOrd="0" parTransId="{E75B8A64-685B-44AB-A501-2C241E1D1408}" sibTransId="{C2BC2A53-2D17-439F-A2A7-9B0F46055A9F}"/>
    <dgm:cxn modelId="{D4D1169D-DF38-45B5-B148-9DBB7B44AFAF}" type="presOf" srcId="{5A3CA485-46FA-4C56-9432-70ACBACDA55A}" destId="{051067ED-15DA-4A2C-95FE-72CD667AF45F}" srcOrd="0" destOrd="0" presId="urn:microsoft.com/office/officeart/2005/8/layout/hierarchy1"/>
    <dgm:cxn modelId="{898E8B43-0BB6-404D-B677-BD851DD4D158}" type="presOf" srcId="{9FA73D7D-FD83-4AD2-BDA2-7A07C340968D}" destId="{7B7C65BD-3F2D-47DF-BE59-33416AB5742D}" srcOrd="0" destOrd="0" presId="urn:microsoft.com/office/officeart/2005/8/layout/hierarchy1"/>
    <dgm:cxn modelId="{F7E21FB6-BCA9-484F-B6BB-5A450BA893FA}" type="presOf" srcId="{9E052C57-EFE2-4B64-80A7-99FDC25014DD}" destId="{F4004496-52F0-46B3-A97B-9321DA41EC85}" srcOrd="0" destOrd="0" presId="urn:microsoft.com/office/officeart/2005/8/layout/hierarchy1"/>
    <dgm:cxn modelId="{0FAC1DBC-72C6-4F4F-8F77-E2F49AAB17C8}" type="presParOf" srcId="{DDF87943-9C62-4727-98FB-5E95E4ABAF27}" destId="{ED115393-3E4D-4FF3-8D50-452A0E8DB9D9}" srcOrd="0" destOrd="0" presId="urn:microsoft.com/office/officeart/2005/8/layout/hierarchy1"/>
    <dgm:cxn modelId="{A9849AF4-6769-43C0-BD4A-629760B43568}" type="presParOf" srcId="{ED115393-3E4D-4FF3-8D50-452A0E8DB9D9}" destId="{817B50F7-453C-4B30-90F1-ACA4F7EBF737}" srcOrd="0" destOrd="0" presId="urn:microsoft.com/office/officeart/2005/8/layout/hierarchy1"/>
    <dgm:cxn modelId="{D09C9FD7-764D-4777-A542-47A18BC88863}" type="presParOf" srcId="{817B50F7-453C-4B30-90F1-ACA4F7EBF737}" destId="{6FAF63B1-B63B-4432-A444-7766F1914ACE}" srcOrd="0" destOrd="0" presId="urn:microsoft.com/office/officeart/2005/8/layout/hierarchy1"/>
    <dgm:cxn modelId="{9666A0BB-249C-49F3-8DF9-A1B8A0FCDB85}" type="presParOf" srcId="{817B50F7-453C-4B30-90F1-ACA4F7EBF737}" destId="{25E868E6-4617-44CC-936D-E28EA4D20A9F}" srcOrd="1" destOrd="0" presId="urn:microsoft.com/office/officeart/2005/8/layout/hierarchy1"/>
    <dgm:cxn modelId="{6E501CF6-4555-4685-9ABF-CEEA840A1D22}" type="presParOf" srcId="{ED115393-3E4D-4FF3-8D50-452A0E8DB9D9}" destId="{AFB4019C-D7D4-4921-84C1-28C831D8382F}" srcOrd="1" destOrd="0" presId="urn:microsoft.com/office/officeart/2005/8/layout/hierarchy1"/>
    <dgm:cxn modelId="{9C847095-D554-43A6-8BD8-8341BEEDEF8C}" type="presParOf" srcId="{AFB4019C-D7D4-4921-84C1-28C831D8382F}" destId="{051067ED-15DA-4A2C-95FE-72CD667AF45F}" srcOrd="0" destOrd="0" presId="urn:microsoft.com/office/officeart/2005/8/layout/hierarchy1"/>
    <dgm:cxn modelId="{BE7CB114-304B-4D85-A95C-6C873C148370}" type="presParOf" srcId="{AFB4019C-D7D4-4921-84C1-28C831D8382F}" destId="{DAC4A19F-EDE7-4D41-B551-59BE257AA8E4}" srcOrd="1" destOrd="0" presId="urn:microsoft.com/office/officeart/2005/8/layout/hierarchy1"/>
    <dgm:cxn modelId="{8B68287F-76B1-4C7C-BB30-5454639BCE26}" type="presParOf" srcId="{DAC4A19F-EDE7-4D41-B551-59BE257AA8E4}" destId="{22AAE2C4-C38B-4A76-B4D6-99374DEEA891}" srcOrd="0" destOrd="0" presId="urn:microsoft.com/office/officeart/2005/8/layout/hierarchy1"/>
    <dgm:cxn modelId="{CFD441A1-C375-4A25-AE45-30C817E40352}" type="presParOf" srcId="{22AAE2C4-C38B-4A76-B4D6-99374DEEA891}" destId="{15BA5EA0-D9DB-4142-BCAD-36049FE7A211}" srcOrd="0" destOrd="0" presId="urn:microsoft.com/office/officeart/2005/8/layout/hierarchy1"/>
    <dgm:cxn modelId="{5D6B26BF-9A33-4389-A00B-2EEFE4E7D08C}" type="presParOf" srcId="{22AAE2C4-C38B-4A76-B4D6-99374DEEA891}" destId="{A89E6C88-D28E-46C4-B17D-4B71F8011B81}" srcOrd="1" destOrd="0" presId="urn:microsoft.com/office/officeart/2005/8/layout/hierarchy1"/>
    <dgm:cxn modelId="{BFCEF4EB-EDFA-4131-9ADD-118A7B6919B7}" type="presParOf" srcId="{DAC4A19F-EDE7-4D41-B551-59BE257AA8E4}" destId="{15061F8C-44D2-4745-8BE2-56E1CA30812F}" srcOrd="1" destOrd="0" presId="urn:microsoft.com/office/officeart/2005/8/layout/hierarchy1"/>
    <dgm:cxn modelId="{4D7B3739-7ED0-458D-8EF1-E2A64FDA0A9D}" type="presParOf" srcId="{AFB4019C-D7D4-4921-84C1-28C831D8382F}" destId="{6AB9CE87-0B17-4530-88AF-8133F3F36860}" srcOrd="2" destOrd="0" presId="urn:microsoft.com/office/officeart/2005/8/layout/hierarchy1"/>
    <dgm:cxn modelId="{72C6C4F2-B1F2-4A54-B779-4FD9998EAEA2}" type="presParOf" srcId="{AFB4019C-D7D4-4921-84C1-28C831D8382F}" destId="{19FCCB00-51A3-4672-896C-92B28FC57C91}" srcOrd="3" destOrd="0" presId="urn:microsoft.com/office/officeart/2005/8/layout/hierarchy1"/>
    <dgm:cxn modelId="{B2082554-347C-4520-964A-A2BF74BD3D68}" type="presParOf" srcId="{19FCCB00-51A3-4672-896C-92B28FC57C91}" destId="{3E15097E-3062-42AA-838E-219D182ACBC9}" srcOrd="0" destOrd="0" presId="urn:microsoft.com/office/officeart/2005/8/layout/hierarchy1"/>
    <dgm:cxn modelId="{686DC5A0-65C8-46C1-BBA9-C5965EA78320}" type="presParOf" srcId="{3E15097E-3062-42AA-838E-219D182ACBC9}" destId="{ED6807AD-BB92-42D0-8CBF-49816418BDF7}" srcOrd="0" destOrd="0" presId="urn:microsoft.com/office/officeart/2005/8/layout/hierarchy1"/>
    <dgm:cxn modelId="{D920444C-A3B2-4261-BF3D-9109D124F840}" type="presParOf" srcId="{3E15097E-3062-42AA-838E-219D182ACBC9}" destId="{F9FE1DA1-D7B4-4E67-8E67-BBEFB6AECDBF}" srcOrd="1" destOrd="0" presId="urn:microsoft.com/office/officeart/2005/8/layout/hierarchy1"/>
    <dgm:cxn modelId="{E948FE46-6F4B-4FD8-9A3A-97FFE6EF95E8}" type="presParOf" srcId="{19FCCB00-51A3-4672-896C-92B28FC57C91}" destId="{3CA35F0A-1F95-4900-A3F9-572369880037}" srcOrd="1" destOrd="0" presId="urn:microsoft.com/office/officeart/2005/8/layout/hierarchy1"/>
    <dgm:cxn modelId="{23E404A7-C890-4CCD-9071-FA1F9539AE66}" type="presParOf" srcId="{AFB4019C-D7D4-4921-84C1-28C831D8382F}" destId="{F4004496-52F0-46B3-A97B-9321DA41EC85}" srcOrd="4" destOrd="0" presId="urn:microsoft.com/office/officeart/2005/8/layout/hierarchy1"/>
    <dgm:cxn modelId="{07F5CFED-ACDE-4337-88F8-09D7A8A67C11}" type="presParOf" srcId="{AFB4019C-D7D4-4921-84C1-28C831D8382F}" destId="{1FEAB20C-232C-408D-9223-96F24EC1E6C0}" srcOrd="5" destOrd="0" presId="urn:microsoft.com/office/officeart/2005/8/layout/hierarchy1"/>
    <dgm:cxn modelId="{BB4BAD97-8B69-42D1-9E71-136DFD5F8292}" type="presParOf" srcId="{1FEAB20C-232C-408D-9223-96F24EC1E6C0}" destId="{22FC50B3-CB0B-41B5-92A0-8246D00BFED2}" srcOrd="0" destOrd="0" presId="urn:microsoft.com/office/officeart/2005/8/layout/hierarchy1"/>
    <dgm:cxn modelId="{A3D14A95-DEE0-4DBD-BDE7-8429EC5639A1}" type="presParOf" srcId="{22FC50B3-CB0B-41B5-92A0-8246D00BFED2}" destId="{5B5FDDDE-2854-45C2-8B01-00FE41E4789C}" srcOrd="0" destOrd="0" presId="urn:microsoft.com/office/officeart/2005/8/layout/hierarchy1"/>
    <dgm:cxn modelId="{6B388B08-D0E2-409B-BA1E-FD69AC524EA1}" type="presParOf" srcId="{22FC50B3-CB0B-41B5-92A0-8246D00BFED2}" destId="{7B7C65BD-3F2D-47DF-BE59-33416AB5742D}" srcOrd="1" destOrd="0" presId="urn:microsoft.com/office/officeart/2005/8/layout/hierarchy1"/>
    <dgm:cxn modelId="{73B5F997-B2F6-4D4B-B98D-1BEBF576A02E}" type="presParOf" srcId="{1FEAB20C-232C-408D-9223-96F24EC1E6C0}" destId="{4C21BF64-B30A-43F2-BA5C-5202FA3AFE8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04852AB-FAA3-491E-AA95-0CE79B0E6D1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52FDC73-EA83-4264-BB22-FF6DD8B9C3B8}">
      <dgm:prSet phldrT="[Text]"/>
      <dgm:spPr/>
      <dgm:t>
        <a:bodyPr/>
        <a:lstStyle/>
        <a:p>
          <a:r>
            <a:rPr lang="en-US" b="1" dirty="0" err="1" smtClean="0"/>
            <a:t>Thành</a:t>
          </a:r>
          <a:r>
            <a:rPr lang="en-US" b="1" dirty="0" smtClean="0"/>
            <a:t> </a:t>
          </a:r>
          <a:r>
            <a:rPr lang="en-US" b="1" dirty="0" err="1" smtClean="0"/>
            <a:t>phần</a:t>
          </a:r>
          <a:r>
            <a:rPr lang="en-US" b="1" dirty="0" smtClean="0"/>
            <a:t> </a:t>
          </a:r>
          <a:r>
            <a:rPr lang="en-US" b="1" dirty="0" err="1" smtClean="0"/>
            <a:t>duyệt</a:t>
          </a:r>
          <a:r>
            <a:rPr lang="en-US" b="1" dirty="0" smtClean="0"/>
            <a:t> </a:t>
          </a:r>
          <a:r>
            <a:rPr lang="en-US" b="1" dirty="0" err="1" smtClean="0"/>
            <a:t>Đại</a:t>
          </a:r>
          <a:r>
            <a:rPr lang="en-US" b="1" dirty="0" smtClean="0"/>
            <a:t> </a:t>
          </a:r>
          <a:r>
            <a:rPr lang="en-US" b="1" dirty="0" err="1" smtClean="0"/>
            <a:t>hội</a:t>
          </a:r>
          <a:r>
            <a:rPr lang="en-US" b="1" dirty="0" smtClean="0"/>
            <a:t> </a:t>
          </a:r>
          <a:r>
            <a:rPr lang="en-US" b="1" dirty="0" err="1" smtClean="0"/>
            <a:t>Đoàn</a:t>
          </a:r>
          <a:r>
            <a:rPr lang="en-US" b="1" dirty="0" smtClean="0"/>
            <a:t> </a:t>
          </a:r>
          <a:r>
            <a:rPr lang="en-US" b="1" dirty="0" err="1" smtClean="0"/>
            <a:t>cấp</a:t>
          </a:r>
          <a:r>
            <a:rPr lang="en-US" b="1" dirty="0" smtClean="0"/>
            <a:t> </a:t>
          </a:r>
          <a:r>
            <a:rPr lang="en-US" b="1" dirty="0" err="1" smtClean="0"/>
            <a:t>huyện</a:t>
          </a:r>
          <a:endParaRPr lang="en-US" b="1" dirty="0"/>
        </a:p>
      </dgm:t>
    </dgm:pt>
    <dgm:pt modelId="{E75B8A64-685B-44AB-A501-2C241E1D1408}" type="parTrans" cxnId="{56F167D6-DB77-4E57-8047-6721CA8910DE}">
      <dgm:prSet/>
      <dgm:spPr/>
      <dgm:t>
        <a:bodyPr/>
        <a:lstStyle/>
        <a:p>
          <a:endParaRPr lang="en-US"/>
        </a:p>
      </dgm:t>
    </dgm:pt>
    <dgm:pt modelId="{C2BC2A53-2D17-439F-A2A7-9B0F46055A9F}" type="sibTrans" cxnId="{56F167D6-DB77-4E57-8047-6721CA8910DE}">
      <dgm:prSet/>
      <dgm:spPr/>
      <dgm:t>
        <a:bodyPr/>
        <a:lstStyle/>
        <a:p>
          <a:endParaRPr lang="en-US"/>
        </a:p>
      </dgm:t>
    </dgm:pt>
    <dgm:pt modelId="{CF6DBE78-18F2-4991-86E0-B02D115870A6}">
      <dgm:prSet phldrT="[Text]"/>
      <dgm:spPr/>
      <dgm:t>
        <a:bodyPr/>
        <a:lstStyle/>
        <a:p>
          <a:r>
            <a:rPr lang="vi-VN" dirty="0" smtClean="0"/>
            <a:t>Đại diện Thường trực đoàn cấp tỉnh, các ban chuyên môn có liên quan, Văn phòng</a:t>
          </a:r>
          <a:endParaRPr lang="en-US" dirty="0"/>
        </a:p>
      </dgm:t>
    </dgm:pt>
    <dgm:pt modelId="{5A3CA485-46FA-4C56-9432-70ACBACDA55A}" type="parTrans" cxnId="{5C81E82E-4F69-471C-B599-72584B477AF7}">
      <dgm:prSet/>
      <dgm:spPr/>
      <dgm:t>
        <a:bodyPr/>
        <a:lstStyle/>
        <a:p>
          <a:endParaRPr lang="en-US"/>
        </a:p>
      </dgm:t>
    </dgm:pt>
    <dgm:pt modelId="{4E6342F5-97F3-447B-BAF6-E09386358AA4}" type="sibTrans" cxnId="{5C81E82E-4F69-471C-B599-72584B477AF7}">
      <dgm:prSet/>
      <dgm:spPr/>
      <dgm:t>
        <a:bodyPr/>
        <a:lstStyle/>
        <a:p>
          <a:endParaRPr lang="en-US"/>
        </a:p>
      </dgm:t>
    </dgm:pt>
    <dgm:pt modelId="{0EA6E862-B184-4106-93EC-DA72DEEE452E}">
      <dgm:prSet/>
      <dgm:spPr/>
      <dgm:t>
        <a:bodyPr/>
        <a:lstStyle/>
        <a:p>
          <a:r>
            <a:rPr lang="vi-VN" dirty="0" smtClean="0"/>
            <a:t>Đại diện Thường trực cấp ủy, đại diện các ban chuyên môn của cùng cấp đơn vị được duyệt</a:t>
          </a:r>
          <a:endParaRPr lang="en-US" dirty="0"/>
        </a:p>
      </dgm:t>
    </dgm:pt>
    <dgm:pt modelId="{56409202-68BD-44A2-8D73-E7F58C806115}" type="parTrans" cxnId="{D25C2DCD-4BE6-4F0A-8FE5-75D51185C6CF}">
      <dgm:prSet/>
      <dgm:spPr/>
      <dgm:t>
        <a:bodyPr/>
        <a:lstStyle/>
        <a:p>
          <a:endParaRPr lang="en-US"/>
        </a:p>
      </dgm:t>
    </dgm:pt>
    <dgm:pt modelId="{16DC342F-C41B-40EA-9661-6CCC623534EC}" type="sibTrans" cxnId="{D25C2DCD-4BE6-4F0A-8FE5-75D51185C6CF}">
      <dgm:prSet/>
      <dgm:spPr/>
      <dgm:t>
        <a:bodyPr/>
        <a:lstStyle/>
        <a:p>
          <a:endParaRPr lang="en-US"/>
        </a:p>
      </dgm:t>
    </dgm:pt>
    <dgm:pt modelId="{9FA73D7D-FD83-4AD2-BDA2-7A07C340968D}">
      <dgm:prSet/>
      <dgm:spPr/>
      <dgm:t>
        <a:bodyPr/>
        <a:lstStyle/>
        <a:p>
          <a:r>
            <a:rPr lang="vi-VN" dirty="0" smtClean="0"/>
            <a:t>Tập thể Ban Thường vụ đoàn cấp huyện được duyệt và các cán bộ cơ quan chuyên trách</a:t>
          </a:r>
          <a:endParaRPr lang="en-US" dirty="0"/>
        </a:p>
      </dgm:t>
    </dgm:pt>
    <dgm:pt modelId="{582DBFA9-3AA2-4523-87FB-C4D20ED1ED0D}" type="sibTrans" cxnId="{4F25FEC0-5D5C-4382-93F4-F0E54ADA5DDB}">
      <dgm:prSet/>
      <dgm:spPr/>
      <dgm:t>
        <a:bodyPr/>
        <a:lstStyle/>
        <a:p>
          <a:endParaRPr lang="en-US"/>
        </a:p>
      </dgm:t>
    </dgm:pt>
    <dgm:pt modelId="{9E052C57-EFE2-4B64-80A7-99FDC25014DD}" type="parTrans" cxnId="{4F25FEC0-5D5C-4382-93F4-F0E54ADA5DDB}">
      <dgm:prSet/>
      <dgm:spPr/>
      <dgm:t>
        <a:bodyPr/>
        <a:lstStyle/>
        <a:p>
          <a:endParaRPr lang="en-US"/>
        </a:p>
      </dgm:t>
    </dgm:pt>
    <dgm:pt modelId="{DDF87943-9C62-4727-98FB-5E95E4ABAF27}" type="pres">
      <dgm:prSet presAssocID="{504852AB-FAA3-491E-AA95-0CE79B0E6D18}" presName="hierChild1" presStyleCnt="0">
        <dgm:presLayoutVars>
          <dgm:chPref val="1"/>
          <dgm:dir/>
          <dgm:animOne val="branch"/>
          <dgm:animLvl val="lvl"/>
          <dgm:resizeHandles/>
        </dgm:presLayoutVars>
      </dgm:prSet>
      <dgm:spPr/>
      <dgm:t>
        <a:bodyPr/>
        <a:lstStyle/>
        <a:p>
          <a:endParaRPr lang="en-US"/>
        </a:p>
      </dgm:t>
    </dgm:pt>
    <dgm:pt modelId="{ED115393-3E4D-4FF3-8D50-452A0E8DB9D9}" type="pres">
      <dgm:prSet presAssocID="{452FDC73-EA83-4264-BB22-FF6DD8B9C3B8}" presName="hierRoot1" presStyleCnt="0"/>
      <dgm:spPr/>
    </dgm:pt>
    <dgm:pt modelId="{817B50F7-453C-4B30-90F1-ACA4F7EBF737}" type="pres">
      <dgm:prSet presAssocID="{452FDC73-EA83-4264-BB22-FF6DD8B9C3B8}" presName="composite" presStyleCnt="0"/>
      <dgm:spPr/>
    </dgm:pt>
    <dgm:pt modelId="{6FAF63B1-B63B-4432-A444-7766F1914ACE}" type="pres">
      <dgm:prSet presAssocID="{452FDC73-EA83-4264-BB22-FF6DD8B9C3B8}" presName="background" presStyleLbl="node0" presStyleIdx="0" presStyleCnt="1"/>
      <dgm:spPr/>
    </dgm:pt>
    <dgm:pt modelId="{25E868E6-4617-44CC-936D-E28EA4D20A9F}" type="pres">
      <dgm:prSet presAssocID="{452FDC73-EA83-4264-BB22-FF6DD8B9C3B8}" presName="text" presStyleLbl="fgAcc0" presStyleIdx="0" presStyleCnt="1" custLinFactNeighborX="-2014" custLinFactNeighborY="-2625">
        <dgm:presLayoutVars>
          <dgm:chPref val="3"/>
        </dgm:presLayoutVars>
      </dgm:prSet>
      <dgm:spPr/>
      <dgm:t>
        <a:bodyPr/>
        <a:lstStyle/>
        <a:p>
          <a:endParaRPr lang="en-US"/>
        </a:p>
      </dgm:t>
    </dgm:pt>
    <dgm:pt modelId="{AFB4019C-D7D4-4921-84C1-28C831D8382F}" type="pres">
      <dgm:prSet presAssocID="{452FDC73-EA83-4264-BB22-FF6DD8B9C3B8}" presName="hierChild2" presStyleCnt="0"/>
      <dgm:spPr/>
    </dgm:pt>
    <dgm:pt modelId="{051067ED-15DA-4A2C-95FE-72CD667AF45F}" type="pres">
      <dgm:prSet presAssocID="{5A3CA485-46FA-4C56-9432-70ACBACDA55A}" presName="Name10" presStyleLbl="parChTrans1D2" presStyleIdx="0" presStyleCnt="3"/>
      <dgm:spPr/>
      <dgm:t>
        <a:bodyPr/>
        <a:lstStyle/>
        <a:p>
          <a:endParaRPr lang="en-US"/>
        </a:p>
      </dgm:t>
    </dgm:pt>
    <dgm:pt modelId="{DAC4A19F-EDE7-4D41-B551-59BE257AA8E4}" type="pres">
      <dgm:prSet presAssocID="{CF6DBE78-18F2-4991-86E0-B02D115870A6}" presName="hierRoot2" presStyleCnt="0"/>
      <dgm:spPr/>
    </dgm:pt>
    <dgm:pt modelId="{22AAE2C4-C38B-4A76-B4D6-99374DEEA891}" type="pres">
      <dgm:prSet presAssocID="{CF6DBE78-18F2-4991-86E0-B02D115870A6}" presName="composite2" presStyleCnt="0"/>
      <dgm:spPr/>
    </dgm:pt>
    <dgm:pt modelId="{15BA5EA0-D9DB-4142-BCAD-36049FE7A211}" type="pres">
      <dgm:prSet presAssocID="{CF6DBE78-18F2-4991-86E0-B02D115870A6}" presName="background2" presStyleLbl="node2" presStyleIdx="0" presStyleCnt="3"/>
      <dgm:spPr/>
    </dgm:pt>
    <dgm:pt modelId="{A89E6C88-D28E-46C4-B17D-4B71F8011B81}" type="pres">
      <dgm:prSet presAssocID="{CF6DBE78-18F2-4991-86E0-B02D115870A6}" presName="text2" presStyleLbl="fgAcc2" presStyleIdx="0" presStyleCnt="3">
        <dgm:presLayoutVars>
          <dgm:chPref val="3"/>
        </dgm:presLayoutVars>
      </dgm:prSet>
      <dgm:spPr/>
      <dgm:t>
        <a:bodyPr/>
        <a:lstStyle/>
        <a:p>
          <a:endParaRPr lang="en-US"/>
        </a:p>
      </dgm:t>
    </dgm:pt>
    <dgm:pt modelId="{15061F8C-44D2-4745-8BE2-56E1CA30812F}" type="pres">
      <dgm:prSet presAssocID="{CF6DBE78-18F2-4991-86E0-B02D115870A6}" presName="hierChild3" presStyleCnt="0"/>
      <dgm:spPr/>
    </dgm:pt>
    <dgm:pt modelId="{6AB9CE87-0B17-4530-88AF-8133F3F36860}" type="pres">
      <dgm:prSet presAssocID="{56409202-68BD-44A2-8D73-E7F58C806115}" presName="Name10" presStyleLbl="parChTrans1D2" presStyleIdx="1" presStyleCnt="3"/>
      <dgm:spPr/>
      <dgm:t>
        <a:bodyPr/>
        <a:lstStyle/>
        <a:p>
          <a:endParaRPr lang="en-US"/>
        </a:p>
      </dgm:t>
    </dgm:pt>
    <dgm:pt modelId="{19FCCB00-51A3-4672-896C-92B28FC57C91}" type="pres">
      <dgm:prSet presAssocID="{0EA6E862-B184-4106-93EC-DA72DEEE452E}" presName="hierRoot2" presStyleCnt="0"/>
      <dgm:spPr/>
    </dgm:pt>
    <dgm:pt modelId="{3E15097E-3062-42AA-838E-219D182ACBC9}" type="pres">
      <dgm:prSet presAssocID="{0EA6E862-B184-4106-93EC-DA72DEEE452E}" presName="composite2" presStyleCnt="0"/>
      <dgm:spPr/>
    </dgm:pt>
    <dgm:pt modelId="{ED6807AD-BB92-42D0-8CBF-49816418BDF7}" type="pres">
      <dgm:prSet presAssocID="{0EA6E862-B184-4106-93EC-DA72DEEE452E}" presName="background2" presStyleLbl="node2" presStyleIdx="1" presStyleCnt="3"/>
      <dgm:spPr/>
    </dgm:pt>
    <dgm:pt modelId="{F9FE1DA1-D7B4-4E67-8E67-BBEFB6AECDBF}" type="pres">
      <dgm:prSet presAssocID="{0EA6E862-B184-4106-93EC-DA72DEEE452E}" presName="text2" presStyleLbl="fgAcc2" presStyleIdx="1" presStyleCnt="3">
        <dgm:presLayoutVars>
          <dgm:chPref val="3"/>
        </dgm:presLayoutVars>
      </dgm:prSet>
      <dgm:spPr/>
      <dgm:t>
        <a:bodyPr/>
        <a:lstStyle/>
        <a:p>
          <a:endParaRPr lang="en-US"/>
        </a:p>
      </dgm:t>
    </dgm:pt>
    <dgm:pt modelId="{3CA35F0A-1F95-4900-A3F9-572369880037}" type="pres">
      <dgm:prSet presAssocID="{0EA6E862-B184-4106-93EC-DA72DEEE452E}" presName="hierChild3" presStyleCnt="0"/>
      <dgm:spPr/>
    </dgm:pt>
    <dgm:pt modelId="{F4004496-52F0-46B3-A97B-9321DA41EC85}" type="pres">
      <dgm:prSet presAssocID="{9E052C57-EFE2-4B64-80A7-99FDC25014DD}" presName="Name10" presStyleLbl="parChTrans1D2" presStyleIdx="2" presStyleCnt="3"/>
      <dgm:spPr/>
      <dgm:t>
        <a:bodyPr/>
        <a:lstStyle/>
        <a:p>
          <a:endParaRPr lang="en-US"/>
        </a:p>
      </dgm:t>
    </dgm:pt>
    <dgm:pt modelId="{1FEAB20C-232C-408D-9223-96F24EC1E6C0}" type="pres">
      <dgm:prSet presAssocID="{9FA73D7D-FD83-4AD2-BDA2-7A07C340968D}" presName="hierRoot2" presStyleCnt="0"/>
      <dgm:spPr/>
    </dgm:pt>
    <dgm:pt modelId="{22FC50B3-CB0B-41B5-92A0-8246D00BFED2}" type="pres">
      <dgm:prSet presAssocID="{9FA73D7D-FD83-4AD2-BDA2-7A07C340968D}" presName="composite2" presStyleCnt="0"/>
      <dgm:spPr/>
    </dgm:pt>
    <dgm:pt modelId="{5B5FDDDE-2854-45C2-8B01-00FE41E4789C}" type="pres">
      <dgm:prSet presAssocID="{9FA73D7D-FD83-4AD2-BDA2-7A07C340968D}" presName="background2" presStyleLbl="node2" presStyleIdx="2" presStyleCnt="3"/>
      <dgm:spPr/>
    </dgm:pt>
    <dgm:pt modelId="{7B7C65BD-3F2D-47DF-BE59-33416AB5742D}" type="pres">
      <dgm:prSet presAssocID="{9FA73D7D-FD83-4AD2-BDA2-7A07C340968D}" presName="text2" presStyleLbl="fgAcc2" presStyleIdx="2" presStyleCnt="3">
        <dgm:presLayoutVars>
          <dgm:chPref val="3"/>
        </dgm:presLayoutVars>
      </dgm:prSet>
      <dgm:spPr/>
      <dgm:t>
        <a:bodyPr/>
        <a:lstStyle/>
        <a:p>
          <a:endParaRPr lang="en-US"/>
        </a:p>
      </dgm:t>
    </dgm:pt>
    <dgm:pt modelId="{4C21BF64-B30A-43F2-BA5C-5202FA3AFE81}" type="pres">
      <dgm:prSet presAssocID="{9FA73D7D-FD83-4AD2-BDA2-7A07C340968D}" presName="hierChild3" presStyleCnt="0"/>
      <dgm:spPr/>
    </dgm:pt>
  </dgm:ptLst>
  <dgm:cxnLst>
    <dgm:cxn modelId="{69A67E55-BC56-4B72-8E22-06C630857D4F}" type="presOf" srcId="{CF6DBE78-18F2-4991-86E0-B02D115870A6}" destId="{A89E6C88-D28E-46C4-B17D-4B71F8011B81}" srcOrd="0" destOrd="0" presId="urn:microsoft.com/office/officeart/2005/8/layout/hierarchy1"/>
    <dgm:cxn modelId="{5C81E82E-4F69-471C-B599-72584B477AF7}" srcId="{452FDC73-EA83-4264-BB22-FF6DD8B9C3B8}" destId="{CF6DBE78-18F2-4991-86E0-B02D115870A6}" srcOrd="0" destOrd="0" parTransId="{5A3CA485-46FA-4C56-9432-70ACBACDA55A}" sibTransId="{4E6342F5-97F3-447B-BAF6-E09386358AA4}"/>
    <dgm:cxn modelId="{824C28DD-764C-4974-9215-8671DB9BA186}" type="presOf" srcId="{5A3CA485-46FA-4C56-9432-70ACBACDA55A}" destId="{051067ED-15DA-4A2C-95FE-72CD667AF45F}" srcOrd="0" destOrd="0" presId="urn:microsoft.com/office/officeart/2005/8/layout/hierarchy1"/>
    <dgm:cxn modelId="{D25C2DCD-4BE6-4F0A-8FE5-75D51185C6CF}" srcId="{452FDC73-EA83-4264-BB22-FF6DD8B9C3B8}" destId="{0EA6E862-B184-4106-93EC-DA72DEEE452E}" srcOrd="1" destOrd="0" parTransId="{56409202-68BD-44A2-8D73-E7F58C806115}" sibTransId="{16DC342F-C41B-40EA-9661-6CCC623534EC}"/>
    <dgm:cxn modelId="{DF7D23F8-AC62-41C9-82BB-3F3F83A94DC7}" type="presOf" srcId="{9E052C57-EFE2-4B64-80A7-99FDC25014DD}" destId="{F4004496-52F0-46B3-A97B-9321DA41EC85}" srcOrd="0" destOrd="0" presId="urn:microsoft.com/office/officeart/2005/8/layout/hierarchy1"/>
    <dgm:cxn modelId="{4EDAB9B4-3D6F-4548-8A06-33D12F61F771}" type="presOf" srcId="{9FA73D7D-FD83-4AD2-BDA2-7A07C340968D}" destId="{7B7C65BD-3F2D-47DF-BE59-33416AB5742D}" srcOrd="0" destOrd="0" presId="urn:microsoft.com/office/officeart/2005/8/layout/hierarchy1"/>
    <dgm:cxn modelId="{4F25FEC0-5D5C-4382-93F4-F0E54ADA5DDB}" srcId="{452FDC73-EA83-4264-BB22-FF6DD8B9C3B8}" destId="{9FA73D7D-FD83-4AD2-BDA2-7A07C340968D}" srcOrd="2" destOrd="0" parTransId="{9E052C57-EFE2-4B64-80A7-99FDC25014DD}" sibTransId="{582DBFA9-3AA2-4523-87FB-C4D20ED1ED0D}"/>
    <dgm:cxn modelId="{6C269D12-C50D-4DC2-A018-75AFBB69F14B}" type="presOf" srcId="{504852AB-FAA3-491E-AA95-0CE79B0E6D18}" destId="{DDF87943-9C62-4727-98FB-5E95E4ABAF27}" srcOrd="0" destOrd="0" presId="urn:microsoft.com/office/officeart/2005/8/layout/hierarchy1"/>
    <dgm:cxn modelId="{56F167D6-DB77-4E57-8047-6721CA8910DE}" srcId="{504852AB-FAA3-491E-AA95-0CE79B0E6D18}" destId="{452FDC73-EA83-4264-BB22-FF6DD8B9C3B8}" srcOrd="0" destOrd="0" parTransId="{E75B8A64-685B-44AB-A501-2C241E1D1408}" sibTransId="{C2BC2A53-2D17-439F-A2A7-9B0F46055A9F}"/>
    <dgm:cxn modelId="{DAE50F9A-6D4F-4154-A1CF-B81C8C6199E3}" type="presOf" srcId="{452FDC73-EA83-4264-BB22-FF6DD8B9C3B8}" destId="{25E868E6-4617-44CC-936D-E28EA4D20A9F}" srcOrd="0" destOrd="0" presId="urn:microsoft.com/office/officeart/2005/8/layout/hierarchy1"/>
    <dgm:cxn modelId="{0A964B35-1679-4A5D-A3FD-9F6A5FA5FEB9}" type="presOf" srcId="{0EA6E862-B184-4106-93EC-DA72DEEE452E}" destId="{F9FE1DA1-D7B4-4E67-8E67-BBEFB6AECDBF}" srcOrd="0" destOrd="0" presId="urn:microsoft.com/office/officeart/2005/8/layout/hierarchy1"/>
    <dgm:cxn modelId="{78413571-3683-423B-B663-FBA5AE92B945}" type="presOf" srcId="{56409202-68BD-44A2-8D73-E7F58C806115}" destId="{6AB9CE87-0B17-4530-88AF-8133F3F36860}" srcOrd="0" destOrd="0" presId="urn:microsoft.com/office/officeart/2005/8/layout/hierarchy1"/>
    <dgm:cxn modelId="{AE2785B6-6D9B-42DE-B1A9-FD6FA3E7273C}" type="presParOf" srcId="{DDF87943-9C62-4727-98FB-5E95E4ABAF27}" destId="{ED115393-3E4D-4FF3-8D50-452A0E8DB9D9}" srcOrd="0" destOrd="0" presId="urn:microsoft.com/office/officeart/2005/8/layout/hierarchy1"/>
    <dgm:cxn modelId="{EBC24797-23C2-4607-85D7-10BA3CD51151}" type="presParOf" srcId="{ED115393-3E4D-4FF3-8D50-452A0E8DB9D9}" destId="{817B50F7-453C-4B30-90F1-ACA4F7EBF737}" srcOrd="0" destOrd="0" presId="urn:microsoft.com/office/officeart/2005/8/layout/hierarchy1"/>
    <dgm:cxn modelId="{FE4ED039-AA94-4F3E-A281-69E4CD914F37}" type="presParOf" srcId="{817B50F7-453C-4B30-90F1-ACA4F7EBF737}" destId="{6FAF63B1-B63B-4432-A444-7766F1914ACE}" srcOrd="0" destOrd="0" presId="urn:microsoft.com/office/officeart/2005/8/layout/hierarchy1"/>
    <dgm:cxn modelId="{E6429DEA-98D9-4D6F-827A-EF9D5BEDDDBC}" type="presParOf" srcId="{817B50F7-453C-4B30-90F1-ACA4F7EBF737}" destId="{25E868E6-4617-44CC-936D-E28EA4D20A9F}" srcOrd="1" destOrd="0" presId="urn:microsoft.com/office/officeart/2005/8/layout/hierarchy1"/>
    <dgm:cxn modelId="{F789C627-D5BD-4512-BE8E-3B3E357DC487}" type="presParOf" srcId="{ED115393-3E4D-4FF3-8D50-452A0E8DB9D9}" destId="{AFB4019C-D7D4-4921-84C1-28C831D8382F}" srcOrd="1" destOrd="0" presId="urn:microsoft.com/office/officeart/2005/8/layout/hierarchy1"/>
    <dgm:cxn modelId="{0127B2DB-60FB-4ED0-BE6F-FE600531238C}" type="presParOf" srcId="{AFB4019C-D7D4-4921-84C1-28C831D8382F}" destId="{051067ED-15DA-4A2C-95FE-72CD667AF45F}" srcOrd="0" destOrd="0" presId="urn:microsoft.com/office/officeart/2005/8/layout/hierarchy1"/>
    <dgm:cxn modelId="{FAC7355E-B4FD-4046-A330-E4E1551560D6}" type="presParOf" srcId="{AFB4019C-D7D4-4921-84C1-28C831D8382F}" destId="{DAC4A19F-EDE7-4D41-B551-59BE257AA8E4}" srcOrd="1" destOrd="0" presId="urn:microsoft.com/office/officeart/2005/8/layout/hierarchy1"/>
    <dgm:cxn modelId="{7DA328F0-9DDB-40F6-A01A-14D2F1F2423A}" type="presParOf" srcId="{DAC4A19F-EDE7-4D41-B551-59BE257AA8E4}" destId="{22AAE2C4-C38B-4A76-B4D6-99374DEEA891}" srcOrd="0" destOrd="0" presId="urn:microsoft.com/office/officeart/2005/8/layout/hierarchy1"/>
    <dgm:cxn modelId="{666E1C8D-0004-4FFB-BCC5-BAB8AE886CA1}" type="presParOf" srcId="{22AAE2C4-C38B-4A76-B4D6-99374DEEA891}" destId="{15BA5EA0-D9DB-4142-BCAD-36049FE7A211}" srcOrd="0" destOrd="0" presId="urn:microsoft.com/office/officeart/2005/8/layout/hierarchy1"/>
    <dgm:cxn modelId="{2335707F-3022-4B97-9054-C276A85BB62B}" type="presParOf" srcId="{22AAE2C4-C38B-4A76-B4D6-99374DEEA891}" destId="{A89E6C88-D28E-46C4-B17D-4B71F8011B81}" srcOrd="1" destOrd="0" presId="urn:microsoft.com/office/officeart/2005/8/layout/hierarchy1"/>
    <dgm:cxn modelId="{FCDA16D6-C049-4109-92B4-9140CAEB63C1}" type="presParOf" srcId="{DAC4A19F-EDE7-4D41-B551-59BE257AA8E4}" destId="{15061F8C-44D2-4745-8BE2-56E1CA30812F}" srcOrd="1" destOrd="0" presId="urn:microsoft.com/office/officeart/2005/8/layout/hierarchy1"/>
    <dgm:cxn modelId="{711F9F03-1801-408D-BF64-86E09205A48D}" type="presParOf" srcId="{AFB4019C-D7D4-4921-84C1-28C831D8382F}" destId="{6AB9CE87-0B17-4530-88AF-8133F3F36860}" srcOrd="2" destOrd="0" presId="urn:microsoft.com/office/officeart/2005/8/layout/hierarchy1"/>
    <dgm:cxn modelId="{822C0D4B-32DF-4837-8D21-AEDC62976B57}" type="presParOf" srcId="{AFB4019C-D7D4-4921-84C1-28C831D8382F}" destId="{19FCCB00-51A3-4672-896C-92B28FC57C91}" srcOrd="3" destOrd="0" presId="urn:microsoft.com/office/officeart/2005/8/layout/hierarchy1"/>
    <dgm:cxn modelId="{4620FAD6-8DAF-4394-9325-2ABD91BE8B0C}" type="presParOf" srcId="{19FCCB00-51A3-4672-896C-92B28FC57C91}" destId="{3E15097E-3062-42AA-838E-219D182ACBC9}" srcOrd="0" destOrd="0" presId="urn:microsoft.com/office/officeart/2005/8/layout/hierarchy1"/>
    <dgm:cxn modelId="{0D35908B-1619-4301-B589-54D38C45A86B}" type="presParOf" srcId="{3E15097E-3062-42AA-838E-219D182ACBC9}" destId="{ED6807AD-BB92-42D0-8CBF-49816418BDF7}" srcOrd="0" destOrd="0" presId="urn:microsoft.com/office/officeart/2005/8/layout/hierarchy1"/>
    <dgm:cxn modelId="{22C1DF39-D121-4233-89E8-74F747FF659C}" type="presParOf" srcId="{3E15097E-3062-42AA-838E-219D182ACBC9}" destId="{F9FE1DA1-D7B4-4E67-8E67-BBEFB6AECDBF}" srcOrd="1" destOrd="0" presId="urn:microsoft.com/office/officeart/2005/8/layout/hierarchy1"/>
    <dgm:cxn modelId="{F52CD3F4-0A15-443D-BE1C-ABC0372906AC}" type="presParOf" srcId="{19FCCB00-51A3-4672-896C-92B28FC57C91}" destId="{3CA35F0A-1F95-4900-A3F9-572369880037}" srcOrd="1" destOrd="0" presId="urn:microsoft.com/office/officeart/2005/8/layout/hierarchy1"/>
    <dgm:cxn modelId="{BB0EA85F-EA2E-446D-AB9F-7D14B040568A}" type="presParOf" srcId="{AFB4019C-D7D4-4921-84C1-28C831D8382F}" destId="{F4004496-52F0-46B3-A97B-9321DA41EC85}" srcOrd="4" destOrd="0" presId="urn:microsoft.com/office/officeart/2005/8/layout/hierarchy1"/>
    <dgm:cxn modelId="{1ED7706C-93E6-44DF-A7F2-80EBADE2A5A7}" type="presParOf" srcId="{AFB4019C-D7D4-4921-84C1-28C831D8382F}" destId="{1FEAB20C-232C-408D-9223-96F24EC1E6C0}" srcOrd="5" destOrd="0" presId="urn:microsoft.com/office/officeart/2005/8/layout/hierarchy1"/>
    <dgm:cxn modelId="{C69D57B2-85EA-4182-8DE4-791E18A9E5C5}" type="presParOf" srcId="{1FEAB20C-232C-408D-9223-96F24EC1E6C0}" destId="{22FC50B3-CB0B-41B5-92A0-8246D00BFED2}" srcOrd="0" destOrd="0" presId="urn:microsoft.com/office/officeart/2005/8/layout/hierarchy1"/>
    <dgm:cxn modelId="{69513423-8B9E-4732-B95B-BCD6D3BEC8E2}" type="presParOf" srcId="{22FC50B3-CB0B-41B5-92A0-8246D00BFED2}" destId="{5B5FDDDE-2854-45C2-8B01-00FE41E4789C}" srcOrd="0" destOrd="0" presId="urn:microsoft.com/office/officeart/2005/8/layout/hierarchy1"/>
    <dgm:cxn modelId="{DCFC3963-8D11-489E-85D5-014234DAA597}" type="presParOf" srcId="{22FC50B3-CB0B-41B5-92A0-8246D00BFED2}" destId="{7B7C65BD-3F2D-47DF-BE59-33416AB5742D}" srcOrd="1" destOrd="0" presId="urn:microsoft.com/office/officeart/2005/8/layout/hierarchy1"/>
    <dgm:cxn modelId="{6DB46737-6C79-414F-B458-B95BCE45FCBB}" type="presParOf" srcId="{1FEAB20C-232C-408D-9223-96F24EC1E6C0}" destId="{4C21BF64-B30A-43F2-BA5C-5202FA3AFE8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04852AB-FAA3-491E-AA95-0CE79B0E6D1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52FDC73-EA83-4264-BB22-FF6DD8B9C3B8}">
      <dgm:prSet phldrT="[Text]"/>
      <dgm:spPr/>
      <dgm:t>
        <a:bodyPr/>
        <a:lstStyle/>
        <a:p>
          <a:r>
            <a:rPr lang="en-US" b="1" dirty="0" err="1" smtClean="0"/>
            <a:t>Thành</a:t>
          </a:r>
          <a:r>
            <a:rPr lang="en-US" b="1" dirty="0" smtClean="0"/>
            <a:t> </a:t>
          </a:r>
          <a:r>
            <a:rPr lang="en-US" b="1" dirty="0" err="1" smtClean="0"/>
            <a:t>phần</a:t>
          </a:r>
          <a:r>
            <a:rPr lang="en-US" b="1" dirty="0" smtClean="0"/>
            <a:t> </a:t>
          </a:r>
          <a:r>
            <a:rPr lang="en-US" b="1" dirty="0" err="1" smtClean="0"/>
            <a:t>duyệt</a:t>
          </a:r>
          <a:r>
            <a:rPr lang="en-US" b="1" dirty="0" smtClean="0"/>
            <a:t> </a:t>
          </a:r>
          <a:r>
            <a:rPr lang="en-US" b="1" dirty="0" err="1" smtClean="0"/>
            <a:t>Đại</a:t>
          </a:r>
          <a:r>
            <a:rPr lang="en-US" b="1" dirty="0" smtClean="0"/>
            <a:t> </a:t>
          </a:r>
          <a:r>
            <a:rPr lang="en-US" b="1" dirty="0" err="1" smtClean="0"/>
            <a:t>hội</a:t>
          </a:r>
          <a:r>
            <a:rPr lang="en-US" b="1" dirty="0" smtClean="0"/>
            <a:t> </a:t>
          </a:r>
          <a:r>
            <a:rPr lang="en-US" b="1" dirty="0" err="1" smtClean="0"/>
            <a:t>Đoàn</a:t>
          </a:r>
          <a:r>
            <a:rPr lang="en-US" b="1" dirty="0" smtClean="0"/>
            <a:t> </a:t>
          </a:r>
          <a:r>
            <a:rPr lang="en-US" b="1" dirty="0" err="1" smtClean="0"/>
            <a:t>cấp</a:t>
          </a:r>
          <a:r>
            <a:rPr lang="en-US" b="1" dirty="0" smtClean="0"/>
            <a:t> </a:t>
          </a:r>
          <a:r>
            <a:rPr lang="en-US" b="1" dirty="0" err="1" smtClean="0"/>
            <a:t>cơ</a:t>
          </a:r>
          <a:r>
            <a:rPr lang="en-US" b="1" dirty="0" smtClean="0"/>
            <a:t> </a:t>
          </a:r>
          <a:r>
            <a:rPr lang="en-US" b="1" dirty="0" err="1" smtClean="0"/>
            <a:t>sở</a:t>
          </a:r>
          <a:endParaRPr lang="en-US" b="1" dirty="0"/>
        </a:p>
      </dgm:t>
    </dgm:pt>
    <dgm:pt modelId="{E75B8A64-685B-44AB-A501-2C241E1D1408}" type="parTrans" cxnId="{56F167D6-DB77-4E57-8047-6721CA8910DE}">
      <dgm:prSet/>
      <dgm:spPr/>
      <dgm:t>
        <a:bodyPr/>
        <a:lstStyle/>
        <a:p>
          <a:endParaRPr lang="en-US"/>
        </a:p>
      </dgm:t>
    </dgm:pt>
    <dgm:pt modelId="{C2BC2A53-2D17-439F-A2A7-9B0F46055A9F}" type="sibTrans" cxnId="{56F167D6-DB77-4E57-8047-6721CA8910DE}">
      <dgm:prSet/>
      <dgm:spPr/>
      <dgm:t>
        <a:bodyPr/>
        <a:lstStyle/>
        <a:p>
          <a:endParaRPr lang="en-US"/>
        </a:p>
      </dgm:t>
    </dgm:pt>
    <dgm:pt modelId="{CF6DBE78-18F2-4991-86E0-B02D115870A6}">
      <dgm:prSet phldrT="[Text]"/>
      <dgm:spPr/>
      <dgm:t>
        <a:bodyPr/>
        <a:lstStyle/>
        <a:p>
          <a:r>
            <a:rPr lang="vi-VN" dirty="0" smtClean="0"/>
            <a:t>Đại diện Thường trực hoặc Ban Thường vụ đoàn cấp huyện</a:t>
          </a:r>
          <a:endParaRPr lang="en-US" dirty="0"/>
        </a:p>
      </dgm:t>
    </dgm:pt>
    <dgm:pt modelId="{5A3CA485-46FA-4C56-9432-70ACBACDA55A}" type="parTrans" cxnId="{5C81E82E-4F69-471C-B599-72584B477AF7}">
      <dgm:prSet/>
      <dgm:spPr/>
      <dgm:t>
        <a:bodyPr/>
        <a:lstStyle/>
        <a:p>
          <a:endParaRPr lang="en-US"/>
        </a:p>
      </dgm:t>
    </dgm:pt>
    <dgm:pt modelId="{4E6342F5-97F3-447B-BAF6-E09386358AA4}" type="sibTrans" cxnId="{5C81E82E-4F69-471C-B599-72584B477AF7}">
      <dgm:prSet/>
      <dgm:spPr/>
      <dgm:t>
        <a:bodyPr/>
        <a:lstStyle/>
        <a:p>
          <a:endParaRPr lang="en-US"/>
        </a:p>
      </dgm:t>
    </dgm:pt>
    <dgm:pt modelId="{0EA6E862-B184-4106-93EC-DA72DEEE452E}">
      <dgm:prSet/>
      <dgm:spPr/>
      <dgm:t>
        <a:bodyPr/>
        <a:lstStyle/>
        <a:p>
          <a:r>
            <a:rPr lang="vi-VN" dirty="0" smtClean="0"/>
            <a:t>Đại diện Ban Thường vụ cấp ủy cùng cấp đơn vị được duyệt</a:t>
          </a:r>
          <a:endParaRPr lang="en-US" dirty="0"/>
        </a:p>
      </dgm:t>
    </dgm:pt>
    <dgm:pt modelId="{56409202-68BD-44A2-8D73-E7F58C806115}" type="parTrans" cxnId="{D25C2DCD-4BE6-4F0A-8FE5-75D51185C6CF}">
      <dgm:prSet/>
      <dgm:spPr/>
      <dgm:t>
        <a:bodyPr/>
        <a:lstStyle/>
        <a:p>
          <a:endParaRPr lang="en-US"/>
        </a:p>
      </dgm:t>
    </dgm:pt>
    <dgm:pt modelId="{16DC342F-C41B-40EA-9661-6CCC623534EC}" type="sibTrans" cxnId="{D25C2DCD-4BE6-4F0A-8FE5-75D51185C6CF}">
      <dgm:prSet/>
      <dgm:spPr/>
      <dgm:t>
        <a:bodyPr/>
        <a:lstStyle/>
        <a:p>
          <a:endParaRPr lang="en-US"/>
        </a:p>
      </dgm:t>
    </dgm:pt>
    <dgm:pt modelId="{9FA73D7D-FD83-4AD2-BDA2-7A07C340968D}">
      <dgm:prSet custT="1"/>
      <dgm:spPr/>
      <dgm:t>
        <a:bodyPr/>
        <a:lstStyle/>
        <a:p>
          <a:r>
            <a:rPr lang="vi-VN" sz="1200" dirty="0" smtClean="0"/>
            <a:t>Tập thể Ban Thường vụ đoàn cơ sở </a:t>
          </a:r>
          <a:r>
            <a:rPr lang="vi-VN" sz="1200" i="1" dirty="0" smtClean="0"/>
            <a:t>(tập thể Ban Chấp hành đối với Chi đoàn cơ sở)</a:t>
          </a:r>
          <a:endParaRPr lang="en-US" sz="1200" dirty="0"/>
        </a:p>
      </dgm:t>
    </dgm:pt>
    <dgm:pt modelId="{582DBFA9-3AA2-4523-87FB-C4D20ED1ED0D}" type="sibTrans" cxnId="{4F25FEC0-5D5C-4382-93F4-F0E54ADA5DDB}">
      <dgm:prSet/>
      <dgm:spPr/>
      <dgm:t>
        <a:bodyPr/>
        <a:lstStyle/>
        <a:p>
          <a:endParaRPr lang="en-US"/>
        </a:p>
      </dgm:t>
    </dgm:pt>
    <dgm:pt modelId="{9E052C57-EFE2-4B64-80A7-99FDC25014DD}" type="parTrans" cxnId="{4F25FEC0-5D5C-4382-93F4-F0E54ADA5DDB}">
      <dgm:prSet/>
      <dgm:spPr/>
      <dgm:t>
        <a:bodyPr/>
        <a:lstStyle/>
        <a:p>
          <a:endParaRPr lang="en-US"/>
        </a:p>
      </dgm:t>
    </dgm:pt>
    <dgm:pt modelId="{DDF87943-9C62-4727-98FB-5E95E4ABAF27}" type="pres">
      <dgm:prSet presAssocID="{504852AB-FAA3-491E-AA95-0CE79B0E6D18}" presName="hierChild1" presStyleCnt="0">
        <dgm:presLayoutVars>
          <dgm:chPref val="1"/>
          <dgm:dir/>
          <dgm:animOne val="branch"/>
          <dgm:animLvl val="lvl"/>
          <dgm:resizeHandles/>
        </dgm:presLayoutVars>
      </dgm:prSet>
      <dgm:spPr/>
      <dgm:t>
        <a:bodyPr/>
        <a:lstStyle/>
        <a:p>
          <a:endParaRPr lang="en-US"/>
        </a:p>
      </dgm:t>
    </dgm:pt>
    <dgm:pt modelId="{ED115393-3E4D-4FF3-8D50-452A0E8DB9D9}" type="pres">
      <dgm:prSet presAssocID="{452FDC73-EA83-4264-BB22-FF6DD8B9C3B8}" presName="hierRoot1" presStyleCnt="0"/>
      <dgm:spPr/>
    </dgm:pt>
    <dgm:pt modelId="{817B50F7-453C-4B30-90F1-ACA4F7EBF737}" type="pres">
      <dgm:prSet presAssocID="{452FDC73-EA83-4264-BB22-FF6DD8B9C3B8}" presName="composite" presStyleCnt="0"/>
      <dgm:spPr/>
    </dgm:pt>
    <dgm:pt modelId="{6FAF63B1-B63B-4432-A444-7766F1914ACE}" type="pres">
      <dgm:prSet presAssocID="{452FDC73-EA83-4264-BB22-FF6DD8B9C3B8}" presName="background" presStyleLbl="node0" presStyleIdx="0" presStyleCnt="1"/>
      <dgm:spPr/>
    </dgm:pt>
    <dgm:pt modelId="{25E868E6-4617-44CC-936D-E28EA4D20A9F}" type="pres">
      <dgm:prSet presAssocID="{452FDC73-EA83-4264-BB22-FF6DD8B9C3B8}" presName="text" presStyleLbl="fgAcc0" presStyleIdx="0" presStyleCnt="1" custLinFactNeighborX="-2014" custLinFactNeighborY="-2625">
        <dgm:presLayoutVars>
          <dgm:chPref val="3"/>
        </dgm:presLayoutVars>
      </dgm:prSet>
      <dgm:spPr/>
      <dgm:t>
        <a:bodyPr/>
        <a:lstStyle/>
        <a:p>
          <a:endParaRPr lang="en-US"/>
        </a:p>
      </dgm:t>
    </dgm:pt>
    <dgm:pt modelId="{AFB4019C-D7D4-4921-84C1-28C831D8382F}" type="pres">
      <dgm:prSet presAssocID="{452FDC73-EA83-4264-BB22-FF6DD8B9C3B8}" presName="hierChild2" presStyleCnt="0"/>
      <dgm:spPr/>
    </dgm:pt>
    <dgm:pt modelId="{051067ED-15DA-4A2C-95FE-72CD667AF45F}" type="pres">
      <dgm:prSet presAssocID="{5A3CA485-46FA-4C56-9432-70ACBACDA55A}" presName="Name10" presStyleLbl="parChTrans1D2" presStyleIdx="0" presStyleCnt="3"/>
      <dgm:spPr/>
      <dgm:t>
        <a:bodyPr/>
        <a:lstStyle/>
        <a:p>
          <a:endParaRPr lang="en-US"/>
        </a:p>
      </dgm:t>
    </dgm:pt>
    <dgm:pt modelId="{DAC4A19F-EDE7-4D41-B551-59BE257AA8E4}" type="pres">
      <dgm:prSet presAssocID="{CF6DBE78-18F2-4991-86E0-B02D115870A6}" presName="hierRoot2" presStyleCnt="0"/>
      <dgm:spPr/>
    </dgm:pt>
    <dgm:pt modelId="{22AAE2C4-C38B-4A76-B4D6-99374DEEA891}" type="pres">
      <dgm:prSet presAssocID="{CF6DBE78-18F2-4991-86E0-B02D115870A6}" presName="composite2" presStyleCnt="0"/>
      <dgm:spPr/>
    </dgm:pt>
    <dgm:pt modelId="{15BA5EA0-D9DB-4142-BCAD-36049FE7A211}" type="pres">
      <dgm:prSet presAssocID="{CF6DBE78-18F2-4991-86E0-B02D115870A6}" presName="background2" presStyleLbl="node2" presStyleIdx="0" presStyleCnt="3"/>
      <dgm:spPr/>
    </dgm:pt>
    <dgm:pt modelId="{A89E6C88-D28E-46C4-B17D-4B71F8011B81}" type="pres">
      <dgm:prSet presAssocID="{CF6DBE78-18F2-4991-86E0-B02D115870A6}" presName="text2" presStyleLbl="fgAcc2" presStyleIdx="0" presStyleCnt="3" custLinFactNeighborX="1667">
        <dgm:presLayoutVars>
          <dgm:chPref val="3"/>
        </dgm:presLayoutVars>
      </dgm:prSet>
      <dgm:spPr/>
      <dgm:t>
        <a:bodyPr/>
        <a:lstStyle/>
        <a:p>
          <a:endParaRPr lang="en-US"/>
        </a:p>
      </dgm:t>
    </dgm:pt>
    <dgm:pt modelId="{15061F8C-44D2-4745-8BE2-56E1CA30812F}" type="pres">
      <dgm:prSet presAssocID="{CF6DBE78-18F2-4991-86E0-B02D115870A6}" presName="hierChild3" presStyleCnt="0"/>
      <dgm:spPr/>
    </dgm:pt>
    <dgm:pt modelId="{6AB9CE87-0B17-4530-88AF-8133F3F36860}" type="pres">
      <dgm:prSet presAssocID="{56409202-68BD-44A2-8D73-E7F58C806115}" presName="Name10" presStyleLbl="parChTrans1D2" presStyleIdx="1" presStyleCnt="3"/>
      <dgm:spPr/>
      <dgm:t>
        <a:bodyPr/>
        <a:lstStyle/>
        <a:p>
          <a:endParaRPr lang="en-US"/>
        </a:p>
      </dgm:t>
    </dgm:pt>
    <dgm:pt modelId="{19FCCB00-51A3-4672-896C-92B28FC57C91}" type="pres">
      <dgm:prSet presAssocID="{0EA6E862-B184-4106-93EC-DA72DEEE452E}" presName="hierRoot2" presStyleCnt="0"/>
      <dgm:spPr/>
    </dgm:pt>
    <dgm:pt modelId="{3E15097E-3062-42AA-838E-219D182ACBC9}" type="pres">
      <dgm:prSet presAssocID="{0EA6E862-B184-4106-93EC-DA72DEEE452E}" presName="composite2" presStyleCnt="0"/>
      <dgm:spPr/>
    </dgm:pt>
    <dgm:pt modelId="{ED6807AD-BB92-42D0-8CBF-49816418BDF7}" type="pres">
      <dgm:prSet presAssocID="{0EA6E862-B184-4106-93EC-DA72DEEE452E}" presName="background2" presStyleLbl="node2" presStyleIdx="1" presStyleCnt="3"/>
      <dgm:spPr/>
    </dgm:pt>
    <dgm:pt modelId="{F9FE1DA1-D7B4-4E67-8E67-BBEFB6AECDBF}" type="pres">
      <dgm:prSet presAssocID="{0EA6E862-B184-4106-93EC-DA72DEEE452E}" presName="text2" presStyleLbl="fgAcc2" presStyleIdx="1" presStyleCnt="3">
        <dgm:presLayoutVars>
          <dgm:chPref val="3"/>
        </dgm:presLayoutVars>
      </dgm:prSet>
      <dgm:spPr/>
      <dgm:t>
        <a:bodyPr/>
        <a:lstStyle/>
        <a:p>
          <a:endParaRPr lang="en-US"/>
        </a:p>
      </dgm:t>
    </dgm:pt>
    <dgm:pt modelId="{3CA35F0A-1F95-4900-A3F9-572369880037}" type="pres">
      <dgm:prSet presAssocID="{0EA6E862-B184-4106-93EC-DA72DEEE452E}" presName="hierChild3" presStyleCnt="0"/>
      <dgm:spPr/>
    </dgm:pt>
    <dgm:pt modelId="{F4004496-52F0-46B3-A97B-9321DA41EC85}" type="pres">
      <dgm:prSet presAssocID="{9E052C57-EFE2-4B64-80A7-99FDC25014DD}" presName="Name10" presStyleLbl="parChTrans1D2" presStyleIdx="2" presStyleCnt="3"/>
      <dgm:spPr/>
      <dgm:t>
        <a:bodyPr/>
        <a:lstStyle/>
        <a:p>
          <a:endParaRPr lang="en-US"/>
        </a:p>
      </dgm:t>
    </dgm:pt>
    <dgm:pt modelId="{1FEAB20C-232C-408D-9223-96F24EC1E6C0}" type="pres">
      <dgm:prSet presAssocID="{9FA73D7D-FD83-4AD2-BDA2-7A07C340968D}" presName="hierRoot2" presStyleCnt="0"/>
      <dgm:spPr/>
    </dgm:pt>
    <dgm:pt modelId="{22FC50B3-CB0B-41B5-92A0-8246D00BFED2}" type="pres">
      <dgm:prSet presAssocID="{9FA73D7D-FD83-4AD2-BDA2-7A07C340968D}" presName="composite2" presStyleCnt="0"/>
      <dgm:spPr/>
    </dgm:pt>
    <dgm:pt modelId="{5B5FDDDE-2854-45C2-8B01-00FE41E4789C}" type="pres">
      <dgm:prSet presAssocID="{9FA73D7D-FD83-4AD2-BDA2-7A07C340968D}" presName="background2" presStyleLbl="node2" presStyleIdx="2" presStyleCnt="3"/>
      <dgm:spPr/>
    </dgm:pt>
    <dgm:pt modelId="{7B7C65BD-3F2D-47DF-BE59-33416AB5742D}" type="pres">
      <dgm:prSet presAssocID="{9FA73D7D-FD83-4AD2-BDA2-7A07C340968D}" presName="text2" presStyleLbl="fgAcc2" presStyleIdx="2" presStyleCnt="3">
        <dgm:presLayoutVars>
          <dgm:chPref val="3"/>
        </dgm:presLayoutVars>
      </dgm:prSet>
      <dgm:spPr/>
      <dgm:t>
        <a:bodyPr/>
        <a:lstStyle/>
        <a:p>
          <a:endParaRPr lang="en-US"/>
        </a:p>
      </dgm:t>
    </dgm:pt>
    <dgm:pt modelId="{4C21BF64-B30A-43F2-BA5C-5202FA3AFE81}" type="pres">
      <dgm:prSet presAssocID="{9FA73D7D-FD83-4AD2-BDA2-7A07C340968D}" presName="hierChild3" presStyleCnt="0"/>
      <dgm:spPr/>
    </dgm:pt>
  </dgm:ptLst>
  <dgm:cxnLst>
    <dgm:cxn modelId="{509560C4-FA6F-4408-9662-9BD25D6DFD02}" type="presOf" srcId="{CF6DBE78-18F2-4991-86E0-B02D115870A6}" destId="{A89E6C88-D28E-46C4-B17D-4B71F8011B81}" srcOrd="0" destOrd="0" presId="urn:microsoft.com/office/officeart/2005/8/layout/hierarchy1"/>
    <dgm:cxn modelId="{CC00D72D-88B8-47F6-B858-23E49ED2DAE0}" type="presOf" srcId="{452FDC73-EA83-4264-BB22-FF6DD8B9C3B8}" destId="{25E868E6-4617-44CC-936D-E28EA4D20A9F}" srcOrd="0" destOrd="0" presId="urn:microsoft.com/office/officeart/2005/8/layout/hierarchy1"/>
    <dgm:cxn modelId="{5C81E82E-4F69-471C-B599-72584B477AF7}" srcId="{452FDC73-EA83-4264-BB22-FF6DD8B9C3B8}" destId="{CF6DBE78-18F2-4991-86E0-B02D115870A6}" srcOrd="0" destOrd="0" parTransId="{5A3CA485-46FA-4C56-9432-70ACBACDA55A}" sibTransId="{4E6342F5-97F3-447B-BAF6-E09386358AA4}"/>
    <dgm:cxn modelId="{D25C2DCD-4BE6-4F0A-8FE5-75D51185C6CF}" srcId="{452FDC73-EA83-4264-BB22-FF6DD8B9C3B8}" destId="{0EA6E862-B184-4106-93EC-DA72DEEE452E}" srcOrd="1" destOrd="0" parTransId="{56409202-68BD-44A2-8D73-E7F58C806115}" sibTransId="{16DC342F-C41B-40EA-9661-6CCC623534EC}"/>
    <dgm:cxn modelId="{04A5ED9E-8286-4366-BA1A-13AC6C794295}" type="presOf" srcId="{0EA6E862-B184-4106-93EC-DA72DEEE452E}" destId="{F9FE1DA1-D7B4-4E67-8E67-BBEFB6AECDBF}" srcOrd="0" destOrd="0" presId="urn:microsoft.com/office/officeart/2005/8/layout/hierarchy1"/>
    <dgm:cxn modelId="{4F25FEC0-5D5C-4382-93F4-F0E54ADA5DDB}" srcId="{452FDC73-EA83-4264-BB22-FF6DD8B9C3B8}" destId="{9FA73D7D-FD83-4AD2-BDA2-7A07C340968D}" srcOrd="2" destOrd="0" parTransId="{9E052C57-EFE2-4B64-80A7-99FDC25014DD}" sibTransId="{582DBFA9-3AA2-4523-87FB-C4D20ED1ED0D}"/>
    <dgm:cxn modelId="{DE6E92E7-142A-403A-987C-905472C15456}" type="presOf" srcId="{504852AB-FAA3-491E-AA95-0CE79B0E6D18}" destId="{DDF87943-9C62-4727-98FB-5E95E4ABAF27}" srcOrd="0" destOrd="0" presId="urn:microsoft.com/office/officeart/2005/8/layout/hierarchy1"/>
    <dgm:cxn modelId="{307DAA4B-EEA9-45DD-AE98-CD67B09736AD}" type="presOf" srcId="{9FA73D7D-FD83-4AD2-BDA2-7A07C340968D}" destId="{7B7C65BD-3F2D-47DF-BE59-33416AB5742D}" srcOrd="0" destOrd="0" presId="urn:microsoft.com/office/officeart/2005/8/layout/hierarchy1"/>
    <dgm:cxn modelId="{56F167D6-DB77-4E57-8047-6721CA8910DE}" srcId="{504852AB-FAA3-491E-AA95-0CE79B0E6D18}" destId="{452FDC73-EA83-4264-BB22-FF6DD8B9C3B8}" srcOrd="0" destOrd="0" parTransId="{E75B8A64-685B-44AB-A501-2C241E1D1408}" sibTransId="{C2BC2A53-2D17-439F-A2A7-9B0F46055A9F}"/>
    <dgm:cxn modelId="{16881301-99C4-4233-BF24-D1562222586D}" type="presOf" srcId="{5A3CA485-46FA-4C56-9432-70ACBACDA55A}" destId="{051067ED-15DA-4A2C-95FE-72CD667AF45F}" srcOrd="0" destOrd="0" presId="urn:microsoft.com/office/officeart/2005/8/layout/hierarchy1"/>
    <dgm:cxn modelId="{8793C7E8-2ACB-413E-B5DE-DCFC9F8B8E8D}" type="presOf" srcId="{9E052C57-EFE2-4B64-80A7-99FDC25014DD}" destId="{F4004496-52F0-46B3-A97B-9321DA41EC85}" srcOrd="0" destOrd="0" presId="urn:microsoft.com/office/officeart/2005/8/layout/hierarchy1"/>
    <dgm:cxn modelId="{E3D4C213-0806-4F9E-A024-FE382E8AEC0D}" type="presOf" srcId="{56409202-68BD-44A2-8D73-E7F58C806115}" destId="{6AB9CE87-0B17-4530-88AF-8133F3F36860}" srcOrd="0" destOrd="0" presId="urn:microsoft.com/office/officeart/2005/8/layout/hierarchy1"/>
    <dgm:cxn modelId="{AB68D619-997B-495D-97EE-339182FC4E6F}" type="presParOf" srcId="{DDF87943-9C62-4727-98FB-5E95E4ABAF27}" destId="{ED115393-3E4D-4FF3-8D50-452A0E8DB9D9}" srcOrd="0" destOrd="0" presId="urn:microsoft.com/office/officeart/2005/8/layout/hierarchy1"/>
    <dgm:cxn modelId="{B52F91BA-0D13-4661-BDA7-86CAC9E7BDB2}" type="presParOf" srcId="{ED115393-3E4D-4FF3-8D50-452A0E8DB9D9}" destId="{817B50F7-453C-4B30-90F1-ACA4F7EBF737}" srcOrd="0" destOrd="0" presId="urn:microsoft.com/office/officeart/2005/8/layout/hierarchy1"/>
    <dgm:cxn modelId="{8DB51966-10C6-4516-95A3-CA9E4DB36907}" type="presParOf" srcId="{817B50F7-453C-4B30-90F1-ACA4F7EBF737}" destId="{6FAF63B1-B63B-4432-A444-7766F1914ACE}" srcOrd="0" destOrd="0" presId="urn:microsoft.com/office/officeart/2005/8/layout/hierarchy1"/>
    <dgm:cxn modelId="{9D0D1E4C-78D2-49C7-9EFB-E66B96E15D2D}" type="presParOf" srcId="{817B50F7-453C-4B30-90F1-ACA4F7EBF737}" destId="{25E868E6-4617-44CC-936D-E28EA4D20A9F}" srcOrd="1" destOrd="0" presId="urn:microsoft.com/office/officeart/2005/8/layout/hierarchy1"/>
    <dgm:cxn modelId="{3C2C81D5-E629-4C8B-89DF-18218DBD52A5}" type="presParOf" srcId="{ED115393-3E4D-4FF3-8D50-452A0E8DB9D9}" destId="{AFB4019C-D7D4-4921-84C1-28C831D8382F}" srcOrd="1" destOrd="0" presId="urn:microsoft.com/office/officeart/2005/8/layout/hierarchy1"/>
    <dgm:cxn modelId="{23D5B840-B433-4D5D-A1E8-8F3833D10D04}" type="presParOf" srcId="{AFB4019C-D7D4-4921-84C1-28C831D8382F}" destId="{051067ED-15DA-4A2C-95FE-72CD667AF45F}" srcOrd="0" destOrd="0" presId="urn:microsoft.com/office/officeart/2005/8/layout/hierarchy1"/>
    <dgm:cxn modelId="{C634035E-99D8-42F0-BB78-D155C8BD1C82}" type="presParOf" srcId="{AFB4019C-D7D4-4921-84C1-28C831D8382F}" destId="{DAC4A19F-EDE7-4D41-B551-59BE257AA8E4}" srcOrd="1" destOrd="0" presId="urn:microsoft.com/office/officeart/2005/8/layout/hierarchy1"/>
    <dgm:cxn modelId="{87C2D162-8397-4487-9EC0-232AEF2E4E86}" type="presParOf" srcId="{DAC4A19F-EDE7-4D41-B551-59BE257AA8E4}" destId="{22AAE2C4-C38B-4A76-B4D6-99374DEEA891}" srcOrd="0" destOrd="0" presId="urn:microsoft.com/office/officeart/2005/8/layout/hierarchy1"/>
    <dgm:cxn modelId="{D71EDAF4-0E85-4BA5-ADAF-A2D2451F7B64}" type="presParOf" srcId="{22AAE2C4-C38B-4A76-B4D6-99374DEEA891}" destId="{15BA5EA0-D9DB-4142-BCAD-36049FE7A211}" srcOrd="0" destOrd="0" presId="urn:microsoft.com/office/officeart/2005/8/layout/hierarchy1"/>
    <dgm:cxn modelId="{756FB789-E860-4743-AFD3-D3B41EB85B79}" type="presParOf" srcId="{22AAE2C4-C38B-4A76-B4D6-99374DEEA891}" destId="{A89E6C88-D28E-46C4-B17D-4B71F8011B81}" srcOrd="1" destOrd="0" presId="urn:microsoft.com/office/officeart/2005/8/layout/hierarchy1"/>
    <dgm:cxn modelId="{0EEB0C67-10CE-4FB3-B8E1-1D38DC6A0F4E}" type="presParOf" srcId="{DAC4A19F-EDE7-4D41-B551-59BE257AA8E4}" destId="{15061F8C-44D2-4745-8BE2-56E1CA30812F}" srcOrd="1" destOrd="0" presId="urn:microsoft.com/office/officeart/2005/8/layout/hierarchy1"/>
    <dgm:cxn modelId="{93A97329-0AFB-442C-80BD-6CE831ACF69E}" type="presParOf" srcId="{AFB4019C-D7D4-4921-84C1-28C831D8382F}" destId="{6AB9CE87-0B17-4530-88AF-8133F3F36860}" srcOrd="2" destOrd="0" presId="urn:microsoft.com/office/officeart/2005/8/layout/hierarchy1"/>
    <dgm:cxn modelId="{2AA497D5-574C-402D-A4F8-71BAB0F50DF2}" type="presParOf" srcId="{AFB4019C-D7D4-4921-84C1-28C831D8382F}" destId="{19FCCB00-51A3-4672-896C-92B28FC57C91}" srcOrd="3" destOrd="0" presId="urn:microsoft.com/office/officeart/2005/8/layout/hierarchy1"/>
    <dgm:cxn modelId="{C6835052-43E5-48D4-B24B-8D4EBEE9D7D5}" type="presParOf" srcId="{19FCCB00-51A3-4672-896C-92B28FC57C91}" destId="{3E15097E-3062-42AA-838E-219D182ACBC9}" srcOrd="0" destOrd="0" presId="urn:microsoft.com/office/officeart/2005/8/layout/hierarchy1"/>
    <dgm:cxn modelId="{3AE249CF-A295-4D21-BD3C-1E645361BC3D}" type="presParOf" srcId="{3E15097E-3062-42AA-838E-219D182ACBC9}" destId="{ED6807AD-BB92-42D0-8CBF-49816418BDF7}" srcOrd="0" destOrd="0" presId="urn:microsoft.com/office/officeart/2005/8/layout/hierarchy1"/>
    <dgm:cxn modelId="{7C5D2663-9184-4585-B172-A1E89D08F8D5}" type="presParOf" srcId="{3E15097E-3062-42AA-838E-219D182ACBC9}" destId="{F9FE1DA1-D7B4-4E67-8E67-BBEFB6AECDBF}" srcOrd="1" destOrd="0" presId="urn:microsoft.com/office/officeart/2005/8/layout/hierarchy1"/>
    <dgm:cxn modelId="{4520E39C-0AEF-4C94-8970-2E3FCDA5ADF9}" type="presParOf" srcId="{19FCCB00-51A3-4672-896C-92B28FC57C91}" destId="{3CA35F0A-1F95-4900-A3F9-572369880037}" srcOrd="1" destOrd="0" presId="urn:microsoft.com/office/officeart/2005/8/layout/hierarchy1"/>
    <dgm:cxn modelId="{2A1BBC6C-BC29-4DA6-9E8C-208D1C0C2158}" type="presParOf" srcId="{AFB4019C-D7D4-4921-84C1-28C831D8382F}" destId="{F4004496-52F0-46B3-A97B-9321DA41EC85}" srcOrd="4" destOrd="0" presId="urn:microsoft.com/office/officeart/2005/8/layout/hierarchy1"/>
    <dgm:cxn modelId="{D330E3D1-EEC9-41F2-8601-755F16FE21B3}" type="presParOf" srcId="{AFB4019C-D7D4-4921-84C1-28C831D8382F}" destId="{1FEAB20C-232C-408D-9223-96F24EC1E6C0}" srcOrd="5" destOrd="0" presId="urn:microsoft.com/office/officeart/2005/8/layout/hierarchy1"/>
    <dgm:cxn modelId="{374FDF23-0409-4D49-BA9E-0FC66E479DE8}" type="presParOf" srcId="{1FEAB20C-232C-408D-9223-96F24EC1E6C0}" destId="{22FC50B3-CB0B-41B5-92A0-8246D00BFED2}" srcOrd="0" destOrd="0" presId="urn:microsoft.com/office/officeart/2005/8/layout/hierarchy1"/>
    <dgm:cxn modelId="{61FCB3D4-5AC3-4BBF-9515-9F065141C50F}" type="presParOf" srcId="{22FC50B3-CB0B-41B5-92A0-8246D00BFED2}" destId="{5B5FDDDE-2854-45C2-8B01-00FE41E4789C}" srcOrd="0" destOrd="0" presId="urn:microsoft.com/office/officeart/2005/8/layout/hierarchy1"/>
    <dgm:cxn modelId="{473CAC97-E812-4F3C-BFAA-1E41657E7945}" type="presParOf" srcId="{22FC50B3-CB0B-41B5-92A0-8246D00BFED2}" destId="{7B7C65BD-3F2D-47DF-BE59-33416AB5742D}" srcOrd="1" destOrd="0" presId="urn:microsoft.com/office/officeart/2005/8/layout/hierarchy1"/>
    <dgm:cxn modelId="{22B0AF0E-A6F6-45EC-BB2F-6457256450E7}" type="presParOf" srcId="{1FEAB20C-232C-408D-9223-96F24EC1E6C0}" destId="{4C21BF64-B30A-43F2-BA5C-5202FA3AFE8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A08E1E-5CBE-46EB-8661-689F2BD216E7}" type="doc">
      <dgm:prSet loTypeId="urn:microsoft.com/office/officeart/2008/layout/VerticalCurvedList" loCatId="list" qsTypeId="urn:microsoft.com/office/officeart/2005/8/quickstyle/3d4" qsCatId="3D" csTypeId="urn:microsoft.com/office/officeart/2005/8/colors/accent3_1" csCatId="accent3" phldr="1"/>
      <dgm:spPr/>
      <dgm:t>
        <a:bodyPr/>
        <a:lstStyle/>
        <a:p>
          <a:endParaRPr lang="en-US"/>
        </a:p>
      </dgm:t>
    </dgm:pt>
    <dgm:pt modelId="{4A622005-CE3E-4BB5-9A8B-CDF4EEA101EC}">
      <dgm:prSet phldrT="[Text]" custT="1"/>
      <dgm:spPr/>
      <dgm:t>
        <a:bodyPr/>
        <a:lstStyle/>
        <a:p>
          <a:pPr algn="just"/>
          <a:r>
            <a:rPr lang="vi-VN" sz="1500" b="1" dirty="0" smtClean="0"/>
            <a:t>Tỷ lệ nữ trong Ban Thường vụ Đoàn cấp tỉnh ít nhất 15%</a:t>
          </a:r>
          <a:endParaRPr lang="en-US" sz="1500" dirty="0">
            <a:latin typeface="+mn-lt"/>
          </a:endParaRPr>
        </a:p>
      </dgm:t>
    </dgm:pt>
    <dgm:pt modelId="{6B68A33E-7B21-4785-8683-DDDEB1FC466C}" type="parTrans" cxnId="{DCB1A25C-66C3-4BDD-B17F-38A60D0BD6EA}">
      <dgm:prSet/>
      <dgm:spPr/>
      <dgm:t>
        <a:bodyPr/>
        <a:lstStyle/>
        <a:p>
          <a:endParaRPr lang="en-US"/>
        </a:p>
      </dgm:t>
    </dgm:pt>
    <dgm:pt modelId="{CAE5AAE5-9C45-4FF8-B030-A965BE48DE1B}" type="sibTrans" cxnId="{DCB1A25C-66C3-4BDD-B17F-38A60D0BD6EA}">
      <dgm:prSet/>
      <dgm:spPr/>
      <dgm:t>
        <a:bodyPr/>
        <a:lstStyle/>
        <a:p>
          <a:endParaRPr lang="en-US"/>
        </a:p>
      </dgm:t>
    </dgm:pt>
    <dgm:pt modelId="{3D21C570-0B11-4FDD-BFD6-91A565C4251E}">
      <dgm:prSet phldrT="[Text]" custT="1"/>
      <dgm:spPr/>
      <dgm:t>
        <a:bodyPr/>
        <a:lstStyle/>
        <a:p>
          <a:pPr algn="just"/>
          <a:r>
            <a:rPr lang="vi-VN" sz="1500" b="1" dirty="0" smtClean="0"/>
            <a:t>Tỷ lệ bầu Bí thư trực tiếp tại Đại hội Đoàn cấp cơ sở phấn đấu trên 60%</a:t>
          </a:r>
          <a:endParaRPr lang="en-US" sz="1500" dirty="0">
            <a:latin typeface="+mn-lt"/>
          </a:endParaRPr>
        </a:p>
      </dgm:t>
    </dgm:pt>
    <dgm:pt modelId="{331AC897-761B-4FEB-AEE8-E0737BF759B6}" type="parTrans" cxnId="{F8C73AA1-D72B-4AB2-92DF-7333A6E45FA9}">
      <dgm:prSet/>
      <dgm:spPr/>
      <dgm:t>
        <a:bodyPr/>
        <a:lstStyle/>
        <a:p>
          <a:endParaRPr lang="en-US"/>
        </a:p>
      </dgm:t>
    </dgm:pt>
    <dgm:pt modelId="{7C6FC73F-965D-4CA8-97AB-72679FBD8D5E}" type="sibTrans" cxnId="{F8C73AA1-D72B-4AB2-92DF-7333A6E45FA9}">
      <dgm:prSet/>
      <dgm:spPr/>
      <dgm:t>
        <a:bodyPr/>
        <a:lstStyle/>
        <a:p>
          <a:endParaRPr lang="en-US"/>
        </a:p>
      </dgm:t>
    </dgm:pt>
    <dgm:pt modelId="{79031A64-796B-40B0-9246-00F4688BFF4D}">
      <dgm:prSet phldrT="[Text]" custT="1"/>
      <dgm:spPr/>
      <dgm:t>
        <a:bodyPr/>
        <a:lstStyle/>
        <a:p>
          <a:pPr algn="just"/>
          <a:r>
            <a:rPr lang="vi-VN" sz="1400" b="1" dirty="0" smtClean="0"/>
            <a:t>Thời điểm hoàn thành tổ chức Đại hội điểm cấp huyện và tương đương, cấp tỉnh và tương đương sớm hơn 15 ngày so với Đại hội nhiệm kỳ 2017-2022; thời lượng tổ chức Đại hội Đoàn các cấp giảm từ 0,5-01 ngày</a:t>
          </a:r>
          <a:endParaRPr lang="en-US" sz="1400" dirty="0">
            <a:latin typeface="+mn-lt"/>
          </a:endParaRPr>
        </a:p>
      </dgm:t>
    </dgm:pt>
    <dgm:pt modelId="{04241F24-25FF-44AE-B08A-0E78D8DC7A57}" type="parTrans" cxnId="{9FF2C9F9-7E55-4CAA-954F-E778F5671DBF}">
      <dgm:prSet/>
      <dgm:spPr/>
      <dgm:t>
        <a:bodyPr/>
        <a:lstStyle/>
        <a:p>
          <a:endParaRPr lang="en-US"/>
        </a:p>
      </dgm:t>
    </dgm:pt>
    <dgm:pt modelId="{3141E1E9-C3B1-482A-8B6A-3627017E6D55}" type="sibTrans" cxnId="{9FF2C9F9-7E55-4CAA-954F-E778F5671DBF}">
      <dgm:prSet/>
      <dgm:spPr/>
      <dgm:t>
        <a:bodyPr/>
        <a:lstStyle/>
        <a:p>
          <a:endParaRPr lang="en-US"/>
        </a:p>
      </dgm:t>
    </dgm:pt>
    <dgm:pt modelId="{7962AC04-F7E1-40A1-B142-5C957FD3EDFD}">
      <dgm:prSet phldrT="[Text]" custT="1"/>
      <dgm:spPr/>
      <dgm:t>
        <a:bodyPr/>
        <a:lstStyle/>
        <a:p>
          <a:pPr algn="just"/>
          <a:r>
            <a:rPr lang="vi-VN" sz="1500" b="1" dirty="0" smtClean="0"/>
            <a:t>Đoàn chủ tịch Đại hội: Đối với các đơn vị mới sáp nhập, hợp nhất có số đầu mối lớn, số lượng Đoàn Chủ tịch có thể tăng từ 01 đến 02 thành viên trên cơ sở thống nhất của cấp ủy cùng cấp và đoàn cấp trên trực tiếp</a:t>
          </a:r>
          <a:endParaRPr lang="en-US" sz="1500" dirty="0">
            <a:latin typeface="+mn-lt"/>
          </a:endParaRPr>
        </a:p>
      </dgm:t>
    </dgm:pt>
    <dgm:pt modelId="{18ABEFD2-6B97-4089-A670-93BA1112DA57}" type="parTrans" cxnId="{E08A4996-5A66-4D98-9F67-02B9095A9C97}">
      <dgm:prSet/>
      <dgm:spPr/>
      <dgm:t>
        <a:bodyPr/>
        <a:lstStyle/>
        <a:p>
          <a:endParaRPr lang="en-US"/>
        </a:p>
      </dgm:t>
    </dgm:pt>
    <dgm:pt modelId="{71012084-5C88-485B-816B-17811F1EDF05}" type="sibTrans" cxnId="{E08A4996-5A66-4D98-9F67-02B9095A9C97}">
      <dgm:prSet/>
      <dgm:spPr/>
      <dgm:t>
        <a:bodyPr/>
        <a:lstStyle/>
        <a:p>
          <a:endParaRPr lang="en-US"/>
        </a:p>
      </dgm:t>
    </dgm:pt>
    <dgm:pt modelId="{405A0606-8EAF-4D55-8C71-7F8605D78E82}" type="pres">
      <dgm:prSet presAssocID="{EBA08E1E-5CBE-46EB-8661-689F2BD216E7}" presName="Name0" presStyleCnt="0">
        <dgm:presLayoutVars>
          <dgm:chMax val="7"/>
          <dgm:chPref val="7"/>
          <dgm:dir/>
        </dgm:presLayoutVars>
      </dgm:prSet>
      <dgm:spPr/>
      <dgm:t>
        <a:bodyPr/>
        <a:lstStyle/>
        <a:p>
          <a:endParaRPr lang="en-US"/>
        </a:p>
      </dgm:t>
    </dgm:pt>
    <dgm:pt modelId="{AF906DA3-4B9E-4960-A912-F3734C1479CD}" type="pres">
      <dgm:prSet presAssocID="{EBA08E1E-5CBE-46EB-8661-689F2BD216E7}" presName="Name1" presStyleCnt="0"/>
      <dgm:spPr/>
    </dgm:pt>
    <dgm:pt modelId="{A72040D3-7797-4783-A560-1F0912AE7319}" type="pres">
      <dgm:prSet presAssocID="{EBA08E1E-5CBE-46EB-8661-689F2BD216E7}" presName="cycle" presStyleCnt="0"/>
      <dgm:spPr/>
    </dgm:pt>
    <dgm:pt modelId="{DF031C4A-1E86-432F-B160-8B33ACEC6D41}" type="pres">
      <dgm:prSet presAssocID="{EBA08E1E-5CBE-46EB-8661-689F2BD216E7}" presName="srcNode" presStyleLbl="node1" presStyleIdx="0" presStyleCnt="4"/>
      <dgm:spPr/>
    </dgm:pt>
    <dgm:pt modelId="{BA2F15AC-81E8-4B04-B788-85D81FD14EAE}" type="pres">
      <dgm:prSet presAssocID="{EBA08E1E-5CBE-46EB-8661-689F2BD216E7}" presName="conn" presStyleLbl="parChTrans1D2" presStyleIdx="0" presStyleCnt="1"/>
      <dgm:spPr/>
      <dgm:t>
        <a:bodyPr/>
        <a:lstStyle/>
        <a:p>
          <a:endParaRPr lang="en-US"/>
        </a:p>
      </dgm:t>
    </dgm:pt>
    <dgm:pt modelId="{514BF32C-DAAB-460F-BDF8-7E16100DA7D5}" type="pres">
      <dgm:prSet presAssocID="{EBA08E1E-5CBE-46EB-8661-689F2BD216E7}" presName="extraNode" presStyleLbl="node1" presStyleIdx="0" presStyleCnt="4"/>
      <dgm:spPr/>
    </dgm:pt>
    <dgm:pt modelId="{0C624B6F-D724-4DB0-9912-F79BB72206EF}" type="pres">
      <dgm:prSet presAssocID="{EBA08E1E-5CBE-46EB-8661-689F2BD216E7}" presName="dstNode" presStyleLbl="node1" presStyleIdx="0" presStyleCnt="4"/>
      <dgm:spPr/>
    </dgm:pt>
    <dgm:pt modelId="{EEB0ABCF-167A-4D54-90E1-2695F258E552}" type="pres">
      <dgm:prSet presAssocID="{4A622005-CE3E-4BB5-9A8B-CDF4EEA101EC}" presName="text_1" presStyleLbl="node1" presStyleIdx="0" presStyleCnt="4">
        <dgm:presLayoutVars>
          <dgm:bulletEnabled val="1"/>
        </dgm:presLayoutVars>
      </dgm:prSet>
      <dgm:spPr/>
      <dgm:t>
        <a:bodyPr/>
        <a:lstStyle/>
        <a:p>
          <a:endParaRPr lang="en-US"/>
        </a:p>
      </dgm:t>
    </dgm:pt>
    <dgm:pt modelId="{92474460-FC51-439D-986D-BC1178FC0842}" type="pres">
      <dgm:prSet presAssocID="{4A622005-CE3E-4BB5-9A8B-CDF4EEA101EC}" presName="accent_1" presStyleCnt="0"/>
      <dgm:spPr/>
    </dgm:pt>
    <dgm:pt modelId="{1432348B-B8FD-48BA-A593-F7DB91604B60}" type="pres">
      <dgm:prSet presAssocID="{4A622005-CE3E-4BB5-9A8B-CDF4EEA101EC}" presName="accentRepeatNode" presStyleLbl="solidFgAcc1" presStyleIdx="0" presStyleCnt="4"/>
      <dgm:spPr/>
    </dgm:pt>
    <dgm:pt modelId="{069EF2A4-67F5-4167-9FC9-FED98DEE9474}" type="pres">
      <dgm:prSet presAssocID="{3D21C570-0B11-4FDD-BFD6-91A565C4251E}" presName="text_2" presStyleLbl="node1" presStyleIdx="1" presStyleCnt="4" custLinFactNeighborY="-8905">
        <dgm:presLayoutVars>
          <dgm:bulletEnabled val="1"/>
        </dgm:presLayoutVars>
      </dgm:prSet>
      <dgm:spPr/>
      <dgm:t>
        <a:bodyPr/>
        <a:lstStyle/>
        <a:p>
          <a:endParaRPr lang="en-US"/>
        </a:p>
      </dgm:t>
    </dgm:pt>
    <dgm:pt modelId="{5CC6FB43-201E-4CD4-B9E2-709BC87B1310}" type="pres">
      <dgm:prSet presAssocID="{3D21C570-0B11-4FDD-BFD6-91A565C4251E}" presName="accent_2" presStyleCnt="0"/>
      <dgm:spPr/>
    </dgm:pt>
    <dgm:pt modelId="{65B41DDE-5E5B-4563-B979-0FC41D155EB0}" type="pres">
      <dgm:prSet presAssocID="{3D21C570-0B11-4FDD-BFD6-91A565C4251E}" presName="accentRepeatNode" presStyleLbl="solidFgAcc1" presStyleIdx="1" presStyleCnt="4"/>
      <dgm:spPr/>
    </dgm:pt>
    <dgm:pt modelId="{6F548706-991A-40F5-8AED-8EF328902B93}" type="pres">
      <dgm:prSet presAssocID="{79031A64-796B-40B0-9246-00F4688BFF4D}" presName="text_3" presStyleLbl="node1" presStyleIdx="2" presStyleCnt="4" custScaleY="136190" custLinFactNeighborX="384">
        <dgm:presLayoutVars>
          <dgm:bulletEnabled val="1"/>
        </dgm:presLayoutVars>
      </dgm:prSet>
      <dgm:spPr/>
      <dgm:t>
        <a:bodyPr/>
        <a:lstStyle/>
        <a:p>
          <a:endParaRPr lang="en-US"/>
        </a:p>
      </dgm:t>
    </dgm:pt>
    <dgm:pt modelId="{352DB499-BA18-49B9-A61F-440A57AE46DB}" type="pres">
      <dgm:prSet presAssocID="{79031A64-796B-40B0-9246-00F4688BFF4D}" presName="accent_3" presStyleCnt="0"/>
      <dgm:spPr/>
    </dgm:pt>
    <dgm:pt modelId="{40E1426E-94DB-4951-9AAA-D61F76F2D30D}" type="pres">
      <dgm:prSet presAssocID="{79031A64-796B-40B0-9246-00F4688BFF4D}" presName="accentRepeatNode" presStyleLbl="solidFgAcc1" presStyleIdx="2" presStyleCnt="4"/>
      <dgm:spPr/>
    </dgm:pt>
    <dgm:pt modelId="{F2B410BC-3B20-4332-849B-759CAD161988}" type="pres">
      <dgm:prSet presAssocID="{7962AC04-F7E1-40A1-B142-5C957FD3EDFD}" presName="text_4" presStyleLbl="node1" presStyleIdx="3" presStyleCnt="4" custLinFactNeighborX="92" custLinFactNeighborY="2544">
        <dgm:presLayoutVars>
          <dgm:bulletEnabled val="1"/>
        </dgm:presLayoutVars>
      </dgm:prSet>
      <dgm:spPr/>
      <dgm:t>
        <a:bodyPr/>
        <a:lstStyle/>
        <a:p>
          <a:endParaRPr lang="en-US"/>
        </a:p>
      </dgm:t>
    </dgm:pt>
    <dgm:pt modelId="{530D60AB-B2A2-46C8-ABC1-9B43312131AB}" type="pres">
      <dgm:prSet presAssocID="{7962AC04-F7E1-40A1-B142-5C957FD3EDFD}" presName="accent_4" presStyleCnt="0"/>
      <dgm:spPr/>
    </dgm:pt>
    <dgm:pt modelId="{68499077-DEC3-485D-97FA-B770423B4AFE}" type="pres">
      <dgm:prSet presAssocID="{7962AC04-F7E1-40A1-B142-5C957FD3EDFD}" presName="accentRepeatNode" presStyleLbl="solidFgAcc1" presStyleIdx="3" presStyleCnt="4"/>
      <dgm:spPr/>
    </dgm:pt>
  </dgm:ptLst>
  <dgm:cxnLst>
    <dgm:cxn modelId="{61D68365-D913-4CCE-8AA4-91E00BB00CDB}" type="presOf" srcId="{EBA08E1E-5CBE-46EB-8661-689F2BD216E7}" destId="{405A0606-8EAF-4D55-8C71-7F8605D78E82}" srcOrd="0" destOrd="0" presId="urn:microsoft.com/office/officeart/2008/layout/VerticalCurvedList"/>
    <dgm:cxn modelId="{DCB1A25C-66C3-4BDD-B17F-38A60D0BD6EA}" srcId="{EBA08E1E-5CBE-46EB-8661-689F2BD216E7}" destId="{4A622005-CE3E-4BB5-9A8B-CDF4EEA101EC}" srcOrd="0" destOrd="0" parTransId="{6B68A33E-7B21-4785-8683-DDDEB1FC466C}" sibTransId="{CAE5AAE5-9C45-4FF8-B030-A965BE48DE1B}"/>
    <dgm:cxn modelId="{E08A4996-5A66-4D98-9F67-02B9095A9C97}" srcId="{EBA08E1E-5CBE-46EB-8661-689F2BD216E7}" destId="{7962AC04-F7E1-40A1-B142-5C957FD3EDFD}" srcOrd="3" destOrd="0" parTransId="{18ABEFD2-6B97-4089-A670-93BA1112DA57}" sibTransId="{71012084-5C88-485B-816B-17811F1EDF05}"/>
    <dgm:cxn modelId="{E7D7028F-06C8-4492-B129-AAF5B9519F44}" type="presOf" srcId="{3D21C570-0B11-4FDD-BFD6-91A565C4251E}" destId="{069EF2A4-67F5-4167-9FC9-FED98DEE9474}" srcOrd="0" destOrd="0" presId="urn:microsoft.com/office/officeart/2008/layout/VerticalCurvedList"/>
    <dgm:cxn modelId="{9FF2C9F9-7E55-4CAA-954F-E778F5671DBF}" srcId="{EBA08E1E-5CBE-46EB-8661-689F2BD216E7}" destId="{79031A64-796B-40B0-9246-00F4688BFF4D}" srcOrd="2" destOrd="0" parTransId="{04241F24-25FF-44AE-B08A-0E78D8DC7A57}" sibTransId="{3141E1E9-C3B1-482A-8B6A-3627017E6D55}"/>
    <dgm:cxn modelId="{F8C73AA1-D72B-4AB2-92DF-7333A6E45FA9}" srcId="{EBA08E1E-5CBE-46EB-8661-689F2BD216E7}" destId="{3D21C570-0B11-4FDD-BFD6-91A565C4251E}" srcOrd="1" destOrd="0" parTransId="{331AC897-761B-4FEB-AEE8-E0737BF759B6}" sibTransId="{7C6FC73F-965D-4CA8-97AB-72679FBD8D5E}"/>
    <dgm:cxn modelId="{BE0DDDAE-CD9D-4000-8334-307CF83B2CDB}" type="presOf" srcId="{CAE5AAE5-9C45-4FF8-B030-A965BE48DE1B}" destId="{BA2F15AC-81E8-4B04-B788-85D81FD14EAE}" srcOrd="0" destOrd="0" presId="urn:microsoft.com/office/officeart/2008/layout/VerticalCurvedList"/>
    <dgm:cxn modelId="{D8B35B44-B2C3-4537-8763-0E583BD59EB0}" type="presOf" srcId="{4A622005-CE3E-4BB5-9A8B-CDF4EEA101EC}" destId="{EEB0ABCF-167A-4D54-90E1-2695F258E552}" srcOrd="0" destOrd="0" presId="urn:microsoft.com/office/officeart/2008/layout/VerticalCurvedList"/>
    <dgm:cxn modelId="{5AFD39F7-AA95-46EF-BA68-B76654609F86}" type="presOf" srcId="{79031A64-796B-40B0-9246-00F4688BFF4D}" destId="{6F548706-991A-40F5-8AED-8EF328902B93}" srcOrd="0" destOrd="0" presId="urn:microsoft.com/office/officeart/2008/layout/VerticalCurvedList"/>
    <dgm:cxn modelId="{96AECC5E-7E27-4D92-B107-ECD1B4923840}" type="presOf" srcId="{7962AC04-F7E1-40A1-B142-5C957FD3EDFD}" destId="{F2B410BC-3B20-4332-849B-759CAD161988}" srcOrd="0" destOrd="0" presId="urn:microsoft.com/office/officeart/2008/layout/VerticalCurvedList"/>
    <dgm:cxn modelId="{7714A592-5CEE-4317-B2F9-7C5660AB0AC2}" type="presParOf" srcId="{405A0606-8EAF-4D55-8C71-7F8605D78E82}" destId="{AF906DA3-4B9E-4960-A912-F3734C1479CD}" srcOrd="0" destOrd="0" presId="urn:microsoft.com/office/officeart/2008/layout/VerticalCurvedList"/>
    <dgm:cxn modelId="{F8E72B48-B495-46B3-AC3E-8A0144625D29}" type="presParOf" srcId="{AF906DA3-4B9E-4960-A912-F3734C1479CD}" destId="{A72040D3-7797-4783-A560-1F0912AE7319}" srcOrd="0" destOrd="0" presId="urn:microsoft.com/office/officeart/2008/layout/VerticalCurvedList"/>
    <dgm:cxn modelId="{F6DD0DBF-0C5B-40F4-A99D-910B45C2BC7B}" type="presParOf" srcId="{A72040D3-7797-4783-A560-1F0912AE7319}" destId="{DF031C4A-1E86-432F-B160-8B33ACEC6D41}" srcOrd="0" destOrd="0" presId="urn:microsoft.com/office/officeart/2008/layout/VerticalCurvedList"/>
    <dgm:cxn modelId="{3399969D-82A0-4529-AA41-38ECFD705321}" type="presParOf" srcId="{A72040D3-7797-4783-A560-1F0912AE7319}" destId="{BA2F15AC-81E8-4B04-B788-85D81FD14EAE}" srcOrd="1" destOrd="0" presId="urn:microsoft.com/office/officeart/2008/layout/VerticalCurvedList"/>
    <dgm:cxn modelId="{53F762DE-84A8-4768-B475-81CB5FB55E94}" type="presParOf" srcId="{A72040D3-7797-4783-A560-1F0912AE7319}" destId="{514BF32C-DAAB-460F-BDF8-7E16100DA7D5}" srcOrd="2" destOrd="0" presId="urn:microsoft.com/office/officeart/2008/layout/VerticalCurvedList"/>
    <dgm:cxn modelId="{BB293088-52BE-4871-B5D9-4B11B9A696C2}" type="presParOf" srcId="{A72040D3-7797-4783-A560-1F0912AE7319}" destId="{0C624B6F-D724-4DB0-9912-F79BB72206EF}" srcOrd="3" destOrd="0" presId="urn:microsoft.com/office/officeart/2008/layout/VerticalCurvedList"/>
    <dgm:cxn modelId="{AB993A92-C733-4A68-99C5-C9937394D84D}" type="presParOf" srcId="{AF906DA3-4B9E-4960-A912-F3734C1479CD}" destId="{EEB0ABCF-167A-4D54-90E1-2695F258E552}" srcOrd="1" destOrd="0" presId="urn:microsoft.com/office/officeart/2008/layout/VerticalCurvedList"/>
    <dgm:cxn modelId="{44AB6E14-E903-417B-B2AC-5E7DD200077F}" type="presParOf" srcId="{AF906DA3-4B9E-4960-A912-F3734C1479CD}" destId="{92474460-FC51-439D-986D-BC1178FC0842}" srcOrd="2" destOrd="0" presId="urn:microsoft.com/office/officeart/2008/layout/VerticalCurvedList"/>
    <dgm:cxn modelId="{A9619225-3C83-4DC5-B4C4-56F52AAE431F}" type="presParOf" srcId="{92474460-FC51-439D-986D-BC1178FC0842}" destId="{1432348B-B8FD-48BA-A593-F7DB91604B60}" srcOrd="0" destOrd="0" presId="urn:microsoft.com/office/officeart/2008/layout/VerticalCurvedList"/>
    <dgm:cxn modelId="{B127CB4A-8351-479E-874D-F9B300D1EE62}" type="presParOf" srcId="{AF906DA3-4B9E-4960-A912-F3734C1479CD}" destId="{069EF2A4-67F5-4167-9FC9-FED98DEE9474}" srcOrd="3" destOrd="0" presId="urn:microsoft.com/office/officeart/2008/layout/VerticalCurvedList"/>
    <dgm:cxn modelId="{53370503-4FE9-4921-BDEB-3B8620425642}" type="presParOf" srcId="{AF906DA3-4B9E-4960-A912-F3734C1479CD}" destId="{5CC6FB43-201E-4CD4-B9E2-709BC87B1310}" srcOrd="4" destOrd="0" presId="urn:microsoft.com/office/officeart/2008/layout/VerticalCurvedList"/>
    <dgm:cxn modelId="{BF9FF4D2-3D86-448C-B1CA-F829D609E9F6}" type="presParOf" srcId="{5CC6FB43-201E-4CD4-B9E2-709BC87B1310}" destId="{65B41DDE-5E5B-4563-B979-0FC41D155EB0}" srcOrd="0" destOrd="0" presId="urn:microsoft.com/office/officeart/2008/layout/VerticalCurvedList"/>
    <dgm:cxn modelId="{0A1C9C05-7FEE-4BAE-8D56-28DDD872DBC2}" type="presParOf" srcId="{AF906DA3-4B9E-4960-A912-F3734C1479CD}" destId="{6F548706-991A-40F5-8AED-8EF328902B93}" srcOrd="5" destOrd="0" presId="urn:microsoft.com/office/officeart/2008/layout/VerticalCurvedList"/>
    <dgm:cxn modelId="{EC32AF12-0CB0-409B-ACB0-AC14E857F4D9}" type="presParOf" srcId="{AF906DA3-4B9E-4960-A912-F3734C1479CD}" destId="{352DB499-BA18-49B9-A61F-440A57AE46DB}" srcOrd="6" destOrd="0" presId="urn:microsoft.com/office/officeart/2008/layout/VerticalCurvedList"/>
    <dgm:cxn modelId="{FF52372A-FC69-47CB-96DE-0F8E4B6DB469}" type="presParOf" srcId="{352DB499-BA18-49B9-A61F-440A57AE46DB}" destId="{40E1426E-94DB-4951-9AAA-D61F76F2D30D}" srcOrd="0" destOrd="0" presId="urn:microsoft.com/office/officeart/2008/layout/VerticalCurvedList"/>
    <dgm:cxn modelId="{C45CCE0F-F3F7-4E14-B303-B985BD3A9378}" type="presParOf" srcId="{AF906DA3-4B9E-4960-A912-F3734C1479CD}" destId="{F2B410BC-3B20-4332-849B-759CAD161988}" srcOrd="7" destOrd="0" presId="urn:microsoft.com/office/officeart/2008/layout/VerticalCurvedList"/>
    <dgm:cxn modelId="{1093C4CC-1A1C-4E54-994B-A5DA36AC7629}" type="presParOf" srcId="{AF906DA3-4B9E-4960-A912-F3734C1479CD}" destId="{530D60AB-B2A2-46C8-ABC1-9B43312131AB}" srcOrd="8" destOrd="0" presId="urn:microsoft.com/office/officeart/2008/layout/VerticalCurvedList"/>
    <dgm:cxn modelId="{46EE6D08-5A34-4708-A64C-737006FE77F9}" type="presParOf" srcId="{530D60AB-B2A2-46C8-ABC1-9B43312131AB}" destId="{68499077-DEC3-485D-97FA-B770423B4AF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470509-7253-4DB0-9BC5-B51BA917528D}" type="doc">
      <dgm:prSet loTypeId="urn:microsoft.com/office/officeart/2005/8/layout/default" loCatId="list" qsTypeId="urn:microsoft.com/office/officeart/2005/8/quickstyle/3d3" qsCatId="3D" csTypeId="urn:microsoft.com/office/officeart/2005/8/colors/colorful2" csCatId="colorful" phldr="1"/>
      <dgm:spPr/>
      <dgm:t>
        <a:bodyPr/>
        <a:lstStyle/>
        <a:p>
          <a:endParaRPr lang="en-US"/>
        </a:p>
      </dgm:t>
    </dgm:pt>
    <dgm:pt modelId="{9C22F28A-ADC9-41AB-93A3-2F10AD884721}">
      <dgm:prSet phldrT="[Text]" custT="1"/>
      <dgm:spPr/>
      <dgm:t>
        <a:bodyPr/>
        <a:lstStyle/>
        <a:p>
          <a:r>
            <a:rPr lang="en-US" sz="2000" dirty="0" smtClean="0"/>
            <a:t>1. </a:t>
          </a:r>
          <a:r>
            <a:rPr lang="vi-VN" sz="2000" b="1" dirty="0" smtClean="0"/>
            <a:t>Về Đề án nhân sự </a:t>
          </a:r>
          <a:endParaRPr lang="en-US" sz="2000" dirty="0"/>
        </a:p>
      </dgm:t>
    </dgm:pt>
    <dgm:pt modelId="{573FDDA8-949E-4959-BF36-D46C653BD512}" type="parTrans" cxnId="{A9F5D63E-41BB-42D8-BAB1-5CF5A50FA730}">
      <dgm:prSet/>
      <dgm:spPr/>
      <dgm:t>
        <a:bodyPr/>
        <a:lstStyle/>
        <a:p>
          <a:endParaRPr lang="en-US"/>
        </a:p>
      </dgm:t>
    </dgm:pt>
    <dgm:pt modelId="{C406E984-B089-4A7B-8070-0DF170EC3986}" type="sibTrans" cxnId="{A9F5D63E-41BB-42D8-BAB1-5CF5A50FA730}">
      <dgm:prSet/>
      <dgm:spPr/>
      <dgm:t>
        <a:bodyPr/>
        <a:lstStyle/>
        <a:p>
          <a:endParaRPr lang="en-US"/>
        </a:p>
      </dgm:t>
    </dgm:pt>
    <dgm:pt modelId="{C0BB283F-66F8-424E-873D-399E02DF414C}">
      <dgm:prSet phldrT="[Text]" custT="1"/>
      <dgm:spPr/>
      <dgm:t>
        <a:bodyPr/>
        <a:lstStyle/>
        <a:p>
          <a:r>
            <a:rPr lang="vi-VN" sz="2000" b="1" dirty="0" smtClean="0"/>
            <a:t>2. Về thực hiện quy trình nhân sự </a:t>
          </a:r>
          <a:endParaRPr lang="en-US" sz="2000" dirty="0"/>
        </a:p>
      </dgm:t>
    </dgm:pt>
    <dgm:pt modelId="{D1478D78-121E-4C9B-8714-AFFB1D1C6245}" type="parTrans" cxnId="{6FC72D5A-E6CA-47E5-BCA1-E05D6E3F6608}">
      <dgm:prSet/>
      <dgm:spPr/>
      <dgm:t>
        <a:bodyPr/>
        <a:lstStyle/>
        <a:p>
          <a:endParaRPr lang="en-US"/>
        </a:p>
      </dgm:t>
    </dgm:pt>
    <dgm:pt modelId="{D92A276A-FDFE-443F-AA71-29ACEF3DEB4B}" type="sibTrans" cxnId="{6FC72D5A-E6CA-47E5-BCA1-E05D6E3F6608}">
      <dgm:prSet/>
      <dgm:spPr/>
      <dgm:t>
        <a:bodyPr/>
        <a:lstStyle/>
        <a:p>
          <a:endParaRPr lang="en-US"/>
        </a:p>
      </dgm:t>
    </dgm:pt>
    <dgm:pt modelId="{9CCFFF8C-17AA-4280-976D-EF63665BE16A}">
      <dgm:prSet phldrT="[Text]" custT="1"/>
      <dgm:spPr/>
      <dgm:t>
        <a:bodyPr/>
        <a:lstStyle/>
        <a:p>
          <a:r>
            <a:rPr lang="vi-VN" sz="2000" b="1" dirty="0" smtClean="0"/>
            <a:t>3. Quy trình bầu Ban Chấp hành khoá mới </a:t>
          </a:r>
          <a:endParaRPr lang="en-US" sz="2000" dirty="0"/>
        </a:p>
      </dgm:t>
    </dgm:pt>
    <dgm:pt modelId="{3B080F8D-EFC3-41EF-8E28-C86BB5EFB98E}" type="parTrans" cxnId="{CC309AD9-8934-4382-97ED-642056ED0027}">
      <dgm:prSet/>
      <dgm:spPr/>
      <dgm:t>
        <a:bodyPr/>
        <a:lstStyle/>
        <a:p>
          <a:endParaRPr lang="en-US"/>
        </a:p>
      </dgm:t>
    </dgm:pt>
    <dgm:pt modelId="{C86A9209-D40E-4ACE-A7B3-BA65717A0E5F}" type="sibTrans" cxnId="{CC309AD9-8934-4382-97ED-642056ED0027}">
      <dgm:prSet/>
      <dgm:spPr/>
      <dgm:t>
        <a:bodyPr/>
        <a:lstStyle/>
        <a:p>
          <a:endParaRPr lang="en-US"/>
        </a:p>
      </dgm:t>
    </dgm:pt>
    <dgm:pt modelId="{1E2A787F-52EF-4E0C-84C5-1510051423A0}">
      <dgm:prSet phldrT="[Text]" custT="1"/>
      <dgm:spPr/>
      <dgm:t>
        <a:bodyPr/>
        <a:lstStyle/>
        <a:p>
          <a:r>
            <a:rPr lang="vi-VN" sz="2000" b="1" dirty="0" smtClean="0"/>
            <a:t>4. Bầu trực tiếp Bí thư tại Đại hội</a:t>
          </a:r>
          <a:endParaRPr lang="en-US" sz="2000" dirty="0"/>
        </a:p>
      </dgm:t>
    </dgm:pt>
    <dgm:pt modelId="{85DEE4B1-652F-4F21-ACAA-844399DE3EBA}" type="parTrans" cxnId="{82862C16-5B82-42CB-A9B3-7300CDB4F76F}">
      <dgm:prSet/>
      <dgm:spPr/>
      <dgm:t>
        <a:bodyPr/>
        <a:lstStyle/>
        <a:p>
          <a:endParaRPr lang="en-US"/>
        </a:p>
      </dgm:t>
    </dgm:pt>
    <dgm:pt modelId="{D0537A95-DF71-4203-864A-3371403ECE74}" type="sibTrans" cxnId="{82862C16-5B82-42CB-A9B3-7300CDB4F76F}">
      <dgm:prSet/>
      <dgm:spPr/>
      <dgm:t>
        <a:bodyPr/>
        <a:lstStyle/>
        <a:p>
          <a:endParaRPr lang="en-US"/>
        </a:p>
      </dgm:t>
    </dgm:pt>
    <dgm:pt modelId="{457BAC03-99E8-4060-9D06-2A4F86CB0AD1}">
      <dgm:prSet phldrT="[Text]" custT="1"/>
      <dgm:spPr/>
      <dgm:t>
        <a:bodyPr/>
        <a:lstStyle/>
        <a:p>
          <a:r>
            <a:rPr lang="vi-VN" sz="2000" b="1" dirty="0" smtClean="0"/>
            <a:t>5. Bầu đại biểu dự Đại hội Đoàn cấp trên</a:t>
          </a:r>
          <a:endParaRPr lang="en-US" sz="2000" dirty="0"/>
        </a:p>
      </dgm:t>
    </dgm:pt>
    <dgm:pt modelId="{69295A73-2A99-44A9-91FF-EE7162BB6604}" type="parTrans" cxnId="{5BEB40FF-C493-4A8A-883F-FE30CEC82C5D}">
      <dgm:prSet/>
      <dgm:spPr/>
      <dgm:t>
        <a:bodyPr/>
        <a:lstStyle/>
        <a:p>
          <a:endParaRPr lang="en-US"/>
        </a:p>
      </dgm:t>
    </dgm:pt>
    <dgm:pt modelId="{6FE8346A-B0C9-4DA0-90C5-DA5E4997F9A0}" type="sibTrans" cxnId="{5BEB40FF-C493-4A8A-883F-FE30CEC82C5D}">
      <dgm:prSet/>
      <dgm:spPr/>
      <dgm:t>
        <a:bodyPr/>
        <a:lstStyle/>
        <a:p>
          <a:endParaRPr lang="en-US"/>
        </a:p>
      </dgm:t>
    </dgm:pt>
    <dgm:pt modelId="{D386594E-8453-41C8-AC91-B664ED7FD41D}" type="pres">
      <dgm:prSet presAssocID="{F6470509-7253-4DB0-9BC5-B51BA917528D}" presName="diagram" presStyleCnt="0">
        <dgm:presLayoutVars>
          <dgm:dir/>
          <dgm:resizeHandles val="exact"/>
        </dgm:presLayoutVars>
      </dgm:prSet>
      <dgm:spPr/>
      <dgm:t>
        <a:bodyPr/>
        <a:lstStyle/>
        <a:p>
          <a:endParaRPr lang="en-US"/>
        </a:p>
      </dgm:t>
    </dgm:pt>
    <dgm:pt modelId="{FF80407C-435B-4230-BCC3-0CA447ABAC4B}" type="pres">
      <dgm:prSet presAssocID="{9C22F28A-ADC9-41AB-93A3-2F10AD884721}" presName="node" presStyleLbl="node1" presStyleIdx="0" presStyleCnt="5">
        <dgm:presLayoutVars>
          <dgm:bulletEnabled val="1"/>
        </dgm:presLayoutVars>
      </dgm:prSet>
      <dgm:spPr/>
      <dgm:t>
        <a:bodyPr/>
        <a:lstStyle/>
        <a:p>
          <a:endParaRPr lang="en-US"/>
        </a:p>
      </dgm:t>
    </dgm:pt>
    <dgm:pt modelId="{152770EE-1A50-42D0-88E2-BF8641386934}" type="pres">
      <dgm:prSet presAssocID="{C406E984-B089-4A7B-8070-0DF170EC3986}" presName="sibTrans" presStyleCnt="0"/>
      <dgm:spPr/>
    </dgm:pt>
    <dgm:pt modelId="{8070BC16-35F2-49CD-8793-E2BC93F32FA9}" type="pres">
      <dgm:prSet presAssocID="{C0BB283F-66F8-424E-873D-399E02DF414C}" presName="node" presStyleLbl="node1" presStyleIdx="1" presStyleCnt="5">
        <dgm:presLayoutVars>
          <dgm:bulletEnabled val="1"/>
        </dgm:presLayoutVars>
      </dgm:prSet>
      <dgm:spPr/>
      <dgm:t>
        <a:bodyPr/>
        <a:lstStyle/>
        <a:p>
          <a:endParaRPr lang="en-US"/>
        </a:p>
      </dgm:t>
    </dgm:pt>
    <dgm:pt modelId="{4CE74517-012B-45A7-B42C-80667FA51299}" type="pres">
      <dgm:prSet presAssocID="{D92A276A-FDFE-443F-AA71-29ACEF3DEB4B}" presName="sibTrans" presStyleCnt="0"/>
      <dgm:spPr/>
    </dgm:pt>
    <dgm:pt modelId="{7FD711B2-6CE3-4214-85E2-23A47DB0673F}" type="pres">
      <dgm:prSet presAssocID="{9CCFFF8C-17AA-4280-976D-EF63665BE16A}" presName="node" presStyleLbl="node1" presStyleIdx="2" presStyleCnt="5" custScaleX="108379">
        <dgm:presLayoutVars>
          <dgm:bulletEnabled val="1"/>
        </dgm:presLayoutVars>
      </dgm:prSet>
      <dgm:spPr/>
      <dgm:t>
        <a:bodyPr/>
        <a:lstStyle/>
        <a:p>
          <a:endParaRPr lang="en-US"/>
        </a:p>
      </dgm:t>
    </dgm:pt>
    <dgm:pt modelId="{ECFE4698-656B-4A12-9787-433F7C8FCCD8}" type="pres">
      <dgm:prSet presAssocID="{C86A9209-D40E-4ACE-A7B3-BA65717A0E5F}" presName="sibTrans" presStyleCnt="0"/>
      <dgm:spPr/>
    </dgm:pt>
    <dgm:pt modelId="{B6AD0FE5-DA9D-49B1-980B-6A9102AA67C6}" type="pres">
      <dgm:prSet presAssocID="{1E2A787F-52EF-4E0C-84C5-1510051423A0}" presName="node" presStyleLbl="node1" presStyleIdx="3" presStyleCnt="5" custScaleX="118000">
        <dgm:presLayoutVars>
          <dgm:bulletEnabled val="1"/>
        </dgm:presLayoutVars>
      </dgm:prSet>
      <dgm:spPr/>
      <dgm:t>
        <a:bodyPr/>
        <a:lstStyle/>
        <a:p>
          <a:endParaRPr lang="en-US"/>
        </a:p>
      </dgm:t>
    </dgm:pt>
    <dgm:pt modelId="{18D8BF5D-F520-4748-B1EE-63DA42D408B7}" type="pres">
      <dgm:prSet presAssocID="{D0537A95-DF71-4203-864A-3371403ECE74}" presName="sibTrans" presStyleCnt="0"/>
      <dgm:spPr/>
    </dgm:pt>
    <dgm:pt modelId="{167C14B0-584E-4B8D-9D0F-105880AAA1CC}" type="pres">
      <dgm:prSet presAssocID="{457BAC03-99E8-4060-9D06-2A4F86CB0AD1}" presName="node" presStyleLbl="node1" presStyleIdx="4" presStyleCnt="5" custScaleX="111250">
        <dgm:presLayoutVars>
          <dgm:bulletEnabled val="1"/>
        </dgm:presLayoutVars>
      </dgm:prSet>
      <dgm:spPr/>
      <dgm:t>
        <a:bodyPr/>
        <a:lstStyle/>
        <a:p>
          <a:endParaRPr lang="en-US"/>
        </a:p>
      </dgm:t>
    </dgm:pt>
  </dgm:ptLst>
  <dgm:cxnLst>
    <dgm:cxn modelId="{4780CCB1-A05D-47AB-943E-C76C5D381C8F}" type="presOf" srcId="{1E2A787F-52EF-4E0C-84C5-1510051423A0}" destId="{B6AD0FE5-DA9D-49B1-980B-6A9102AA67C6}" srcOrd="0" destOrd="0" presId="urn:microsoft.com/office/officeart/2005/8/layout/default"/>
    <dgm:cxn modelId="{CC309AD9-8934-4382-97ED-642056ED0027}" srcId="{F6470509-7253-4DB0-9BC5-B51BA917528D}" destId="{9CCFFF8C-17AA-4280-976D-EF63665BE16A}" srcOrd="2" destOrd="0" parTransId="{3B080F8D-EFC3-41EF-8E28-C86BB5EFB98E}" sibTransId="{C86A9209-D40E-4ACE-A7B3-BA65717A0E5F}"/>
    <dgm:cxn modelId="{895A78DB-C91C-40C4-A854-4143299CDA57}" type="presOf" srcId="{457BAC03-99E8-4060-9D06-2A4F86CB0AD1}" destId="{167C14B0-584E-4B8D-9D0F-105880AAA1CC}" srcOrd="0" destOrd="0" presId="urn:microsoft.com/office/officeart/2005/8/layout/default"/>
    <dgm:cxn modelId="{9175ADCE-E7D5-4910-8722-329E15DFE0EC}" type="presOf" srcId="{F6470509-7253-4DB0-9BC5-B51BA917528D}" destId="{D386594E-8453-41C8-AC91-B664ED7FD41D}" srcOrd="0" destOrd="0" presId="urn:microsoft.com/office/officeart/2005/8/layout/default"/>
    <dgm:cxn modelId="{82862C16-5B82-42CB-A9B3-7300CDB4F76F}" srcId="{F6470509-7253-4DB0-9BC5-B51BA917528D}" destId="{1E2A787F-52EF-4E0C-84C5-1510051423A0}" srcOrd="3" destOrd="0" parTransId="{85DEE4B1-652F-4F21-ACAA-844399DE3EBA}" sibTransId="{D0537A95-DF71-4203-864A-3371403ECE74}"/>
    <dgm:cxn modelId="{22457734-39D0-475D-818C-944F8A22C4F8}" type="presOf" srcId="{9CCFFF8C-17AA-4280-976D-EF63665BE16A}" destId="{7FD711B2-6CE3-4214-85E2-23A47DB0673F}" srcOrd="0" destOrd="0" presId="urn:microsoft.com/office/officeart/2005/8/layout/default"/>
    <dgm:cxn modelId="{A9F5D63E-41BB-42D8-BAB1-5CF5A50FA730}" srcId="{F6470509-7253-4DB0-9BC5-B51BA917528D}" destId="{9C22F28A-ADC9-41AB-93A3-2F10AD884721}" srcOrd="0" destOrd="0" parTransId="{573FDDA8-949E-4959-BF36-D46C653BD512}" sibTransId="{C406E984-B089-4A7B-8070-0DF170EC3986}"/>
    <dgm:cxn modelId="{F28549A7-BF9C-4CD7-A376-DFF85087D66D}" type="presOf" srcId="{C0BB283F-66F8-424E-873D-399E02DF414C}" destId="{8070BC16-35F2-49CD-8793-E2BC93F32FA9}" srcOrd="0" destOrd="0" presId="urn:microsoft.com/office/officeart/2005/8/layout/default"/>
    <dgm:cxn modelId="{6FC72D5A-E6CA-47E5-BCA1-E05D6E3F6608}" srcId="{F6470509-7253-4DB0-9BC5-B51BA917528D}" destId="{C0BB283F-66F8-424E-873D-399E02DF414C}" srcOrd="1" destOrd="0" parTransId="{D1478D78-121E-4C9B-8714-AFFB1D1C6245}" sibTransId="{D92A276A-FDFE-443F-AA71-29ACEF3DEB4B}"/>
    <dgm:cxn modelId="{5BEB40FF-C493-4A8A-883F-FE30CEC82C5D}" srcId="{F6470509-7253-4DB0-9BC5-B51BA917528D}" destId="{457BAC03-99E8-4060-9D06-2A4F86CB0AD1}" srcOrd="4" destOrd="0" parTransId="{69295A73-2A99-44A9-91FF-EE7162BB6604}" sibTransId="{6FE8346A-B0C9-4DA0-90C5-DA5E4997F9A0}"/>
    <dgm:cxn modelId="{870F0DB6-4C13-4095-9897-F8401602F677}" type="presOf" srcId="{9C22F28A-ADC9-41AB-93A3-2F10AD884721}" destId="{FF80407C-435B-4230-BCC3-0CA447ABAC4B}" srcOrd="0" destOrd="0" presId="urn:microsoft.com/office/officeart/2005/8/layout/default"/>
    <dgm:cxn modelId="{B427BB66-DE9E-4673-8F3E-7D147E07ADC1}" type="presParOf" srcId="{D386594E-8453-41C8-AC91-B664ED7FD41D}" destId="{FF80407C-435B-4230-BCC3-0CA447ABAC4B}" srcOrd="0" destOrd="0" presId="urn:microsoft.com/office/officeart/2005/8/layout/default"/>
    <dgm:cxn modelId="{F6F5ED3D-D729-458C-A11E-CE240EC40F20}" type="presParOf" srcId="{D386594E-8453-41C8-AC91-B664ED7FD41D}" destId="{152770EE-1A50-42D0-88E2-BF8641386934}" srcOrd="1" destOrd="0" presId="urn:microsoft.com/office/officeart/2005/8/layout/default"/>
    <dgm:cxn modelId="{B138964D-D4E0-41EE-8B8E-FD3C169EEE6D}" type="presParOf" srcId="{D386594E-8453-41C8-AC91-B664ED7FD41D}" destId="{8070BC16-35F2-49CD-8793-E2BC93F32FA9}" srcOrd="2" destOrd="0" presId="urn:microsoft.com/office/officeart/2005/8/layout/default"/>
    <dgm:cxn modelId="{4466393F-5136-4F19-BBA6-DFB883EB1337}" type="presParOf" srcId="{D386594E-8453-41C8-AC91-B664ED7FD41D}" destId="{4CE74517-012B-45A7-B42C-80667FA51299}" srcOrd="3" destOrd="0" presId="urn:microsoft.com/office/officeart/2005/8/layout/default"/>
    <dgm:cxn modelId="{9FC54E6C-0B67-40F0-9157-03BCA295C3E7}" type="presParOf" srcId="{D386594E-8453-41C8-AC91-B664ED7FD41D}" destId="{7FD711B2-6CE3-4214-85E2-23A47DB0673F}" srcOrd="4" destOrd="0" presId="urn:microsoft.com/office/officeart/2005/8/layout/default"/>
    <dgm:cxn modelId="{A51456CC-56E5-46E6-956A-C53A90B9C72B}" type="presParOf" srcId="{D386594E-8453-41C8-AC91-B664ED7FD41D}" destId="{ECFE4698-656B-4A12-9787-433F7C8FCCD8}" srcOrd="5" destOrd="0" presId="urn:microsoft.com/office/officeart/2005/8/layout/default"/>
    <dgm:cxn modelId="{96FBBB8F-4B15-4E4B-B88D-982899AF8586}" type="presParOf" srcId="{D386594E-8453-41C8-AC91-B664ED7FD41D}" destId="{B6AD0FE5-DA9D-49B1-980B-6A9102AA67C6}" srcOrd="6" destOrd="0" presId="urn:microsoft.com/office/officeart/2005/8/layout/default"/>
    <dgm:cxn modelId="{04626A3F-5447-432D-BE16-701176186C90}" type="presParOf" srcId="{D386594E-8453-41C8-AC91-B664ED7FD41D}" destId="{18D8BF5D-F520-4748-B1EE-63DA42D408B7}" srcOrd="7" destOrd="0" presId="urn:microsoft.com/office/officeart/2005/8/layout/default"/>
    <dgm:cxn modelId="{CA4A49B8-9851-4961-B1E7-48CAE795A85A}" type="presParOf" srcId="{D386594E-8453-41C8-AC91-B664ED7FD41D}" destId="{167C14B0-584E-4B8D-9D0F-105880AAA1C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C9BEA0-BF0A-4AD0-8728-93CA619B2AC1}" type="doc">
      <dgm:prSet loTypeId="urn:microsoft.com/office/officeart/2005/8/layout/orgChart1" loCatId="hierarchy" qsTypeId="urn:microsoft.com/office/officeart/2005/8/quickstyle/3d3" qsCatId="3D" csTypeId="urn:microsoft.com/office/officeart/2005/8/colors/colorful2" csCatId="colorful" phldr="1"/>
      <dgm:spPr/>
      <dgm:t>
        <a:bodyPr/>
        <a:lstStyle/>
        <a:p>
          <a:endParaRPr lang="en-US"/>
        </a:p>
      </dgm:t>
    </dgm:pt>
    <dgm:pt modelId="{81EFC95C-4AFE-4CE5-8BB3-4F6376EA94BE}">
      <dgm:prSet phldrT="[Text]"/>
      <dgm:spPr/>
      <dgm:t>
        <a:bodyPr/>
        <a:lstStyle/>
        <a:p>
          <a:r>
            <a:rPr lang="en-US" b="1" i="0" dirty="0" smtClean="0">
              <a:latin typeface="+mj-lt"/>
            </a:rPr>
            <a:t>1. </a:t>
          </a:r>
          <a:r>
            <a:rPr lang="en-US" b="1" i="0" dirty="0" err="1" smtClean="0">
              <a:latin typeface="+mj-lt"/>
            </a:rPr>
            <a:t>Về</a:t>
          </a:r>
          <a:r>
            <a:rPr lang="en-US" b="1" i="0" dirty="0" smtClean="0">
              <a:latin typeface="+mj-lt"/>
            </a:rPr>
            <a:t> </a:t>
          </a:r>
          <a:r>
            <a:rPr lang="en-US" b="1" i="0" dirty="0" err="1" smtClean="0">
              <a:latin typeface="+mj-lt"/>
            </a:rPr>
            <a:t>Đề</a:t>
          </a:r>
          <a:r>
            <a:rPr lang="en-US" b="1" i="0" dirty="0" smtClean="0">
              <a:latin typeface="+mj-lt"/>
            </a:rPr>
            <a:t> </a:t>
          </a:r>
          <a:r>
            <a:rPr lang="en-US" b="1" i="0" dirty="0" err="1" smtClean="0">
              <a:latin typeface="+mj-lt"/>
            </a:rPr>
            <a:t>án</a:t>
          </a:r>
          <a:r>
            <a:rPr lang="en-US" b="1" i="0" dirty="0" smtClean="0">
              <a:latin typeface="+mj-lt"/>
            </a:rPr>
            <a:t> </a:t>
          </a:r>
          <a:r>
            <a:rPr lang="en-US" b="1" i="0" dirty="0" err="1" smtClean="0">
              <a:latin typeface="+mj-lt"/>
            </a:rPr>
            <a:t>nhân</a:t>
          </a:r>
          <a:r>
            <a:rPr lang="en-US" b="1" i="0" dirty="0" smtClean="0">
              <a:latin typeface="+mj-lt"/>
            </a:rPr>
            <a:t> </a:t>
          </a:r>
          <a:r>
            <a:rPr lang="en-US" b="1" i="0" dirty="0" err="1" smtClean="0">
              <a:latin typeface="+mj-lt"/>
            </a:rPr>
            <a:t>sự</a:t>
          </a:r>
          <a:endParaRPr lang="en-US" b="1" i="0" dirty="0">
            <a:latin typeface="+mj-lt"/>
          </a:endParaRPr>
        </a:p>
      </dgm:t>
    </dgm:pt>
    <dgm:pt modelId="{0EBAC6D2-3131-46C1-8277-7DC3FD7546D7}" type="parTrans" cxnId="{3B773956-11CA-40A0-B670-536FFE3D67E2}">
      <dgm:prSet/>
      <dgm:spPr/>
      <dgm:t>
        <a:bodyPr/>
        <a:lstStyle/>
        <a:p>
          <a:endParaRPr lang="en-US"/>
        </a:p>
      </dgm:t>
    </dgm:pt>
    <dgm:pt modelId="{46E97C42-DB1F-44E8-98D4-BB0F3355F910}" type="sibTrans" cxnId="{3B773956-11CA-40A0-B670-536FFE3D67E2}">
      <dgm:prSet/>
      <dgm:spPr/>
      <dgm:t>
        <a:bodyPr/>
        <a:lstStyle/>
        <a:p>
          <a:endParaRPr lang="en-US"/>
        </a:p>
      </dgm:t>
    </dgm:pt>
    <dgm:pt modelId="{DBD85E49-09FF-47A8-B308-1F5C65641BAF}">
      <dgm:prSet phldrT="[Text]"/>
      <dgm:spPr/>
      <dgm:t>
        <a:bodyPr/>
        <a:lstStyle/>
        <a:p>
          <a:r>
            <a:rPr lang="vi-VN" b="0" i="0" dirty="0" smtClean="0">
              <a:latin typeface="+mj-lt"/>
            </a:rPr>
            <a:t>1.1. Nguyên tắc xây dựng Đề án</a:t>
          </a:r>
          <a:endParaRPr lang="en-US" b="0" i="0" dirty="0">
            <a:latin typeface="+mj-lt"/>
          </a:endParaRPr>
        </a:p>
      </dgm:t>
    </dgm:pt>
    <dgm:pt modelId="{8066FAE0-4B45-48E4-8954-C601A8BDC211}" type="parTrans" cxnId="{4E0E3C92-5339-49B5-8DC2-3CBFA8D8935D}">
      <dgm:prSet/>
      <dgm:spPr/>
      <dgm:t>
        <a:bodyPr/>
        <a:lstStyle/>
        <a:p>
          <a:endParaRPr lang="en-US" b="0" i="0">
            <a:latin typeface="+mj-lt"/>
          </a:endParaRPr>
        </a:p>
      </dgm:t>
    </dgm:pt>
    <dgm:pt modelId="{E3FBAED9-6072-42D2-A0EE-F76496FB1EED}" type="sibTrans" cxnId="{4E0E3C92-5339-49B5-8DC2-3CBFA8D8935D}">
      <dgm:prSet/>
      <dgm:spPr/>
      <dgm:t>
        <a:bodyPr/>
        <a:lstStyle/>
        <a:p>
          <a:endParaRPr lang="en-US"/>
        </a:p>
      </dgm:t>
    </dgm:pt>
    <dgm:pt modelId="{4565A85D-57D3-4F91-BDF2-CCC21912D6B6}">
      <dgm:prSet phldrT="[Text]"/>
      <dgm:spPr/>
      <dgm:t>
        <a:bodyPr/>
        <a:lstStyle/>
        <a:p>
          <a:r>
            <a:rPr lang="vi-VN" b="0" i="0" dirty="0" smtClean="0">
              <a:latin typeface="+mj-lt"/>
            </a:rPr>
            <a:t>1.2. Tiêu chuẩn Ủy viên Ban Chấp hành các cấp</a:t>
          </a:r>
          <a:endParaRPr lang="en-US" b="0" i="0" dirty="0">
            <a:latin typeface="+mj-lt"/>
          </a:endParaRPr>
        </a:p>
      </dgm:t>
    </dgm:pt>
    <dgm:pt modelId="{58DE3B4E-FAAE-4D81-8B4C-038146C52CB4}" type="parTrans" cxnId="{8D75F9E0-8887-4A92-B002-FCFDB1F153F8}">
      <dgm:prSet/>
      <dgm:spPr/>
      <dgm:t>
        <a:bodyPr/>
        <a:lstStyle/>
        <a:p>
          <a:endParaRPr lang="en-US" b="0" i="0">
            <a:latin typeface="+mj-lt"/>
          </a:endParaRPr>
        </a:p>
      </dgm:t>
    </dgm:pt>
    <dgm:pt modelId="{13C2CC01-E3F4-475D-963E-36AAD00A68AF}" type="sibTrans" cxnId="{8D75F9E0-8887-4A92-B002-FCFDB1F153F8}">
      <dgm:prSet/>
      <dgm:spPr/>
      <dgm:t>
        <a:bodyPr/>
        <a:lstStyle/>
        <a:p>
          <a:endParaRPr lang="en-US"/>
        </a:p>
      </dgm:t>
    </dgm:pt>
    <dgm:pt modelId="{1D6F4991-2C6C-4AC6-867B-7F9973CFF7B5}">
      <dgm:prSet/>
      <dgm:spPr/>
      <dgm:t>
        <a:bodyPr/>
        <a:lstStyle/>
        <a:p>
          <a:r>
            <a:rPr lang="vi-VN" b="0" i="0" smtClean="0">
              <a:latin typeface="+mj-lt"/>
            </a:rPr>
            <a:t>1.3. Cơ cấu trong Ban Chấp hành Đoàn các cấp </a:t>
          </a:r>
          <a:endParaRPr lang="en-US" b="0" i="0" dirty="0">
            <a:latin typeface="+mj-lt"/>
          </a:endParaRPr>
        </a:p>
      </dgm:t>
    </dgm:pt>
    <dgm:pt modelId="{FB9A6098-F8FD-4109-AAFF-8798E1778355}" type="parTrans" cxnId="{D6BF4BB0-F8B2-4455-978A-E89ADF89CB5D}">
      <dgm:prSet/>
      <dgm:spPr/>
      <dgm:t>
        <a:bodyPr/>
        <a:lstStyle/>
        <a:p>
          <a:endParaRPr lang="en-US" b="0" i="0">
            <a:latin typeface="+mj-lt"/>
          </a:endParaRPr>
        </a:p>
      </dgm:t>
    </dgm:pt>
    <dgm:pt modelId="{0F1EBFAA-66AA-4AAD-87B2-46DB5BE2A3EE}" type="sibTrans" cxnId="{D6BF4BB0-F8B2-4455-978A-E89ADF89CB5D}">
      <dgm:prSet/>
      <dgm:spPr/>
      <dgm:t>
        <a:bodyPr/>
        <a:lstStyle/>
        <a:p>
          <a:endParaRPr lang="en-US"/>
        </a:p>
      </dgm:t>
    </dgm:pt>
    <dgm:pt modelId="{6806C878-90CE-414E-B1A8-59F339E88498}" type="pres">
      <dgm:prSet presAssocID="{79C9BEA0-BF0A-4AD0-8728-93CA619B2AC1}" presName="hierChild1" presStyleCnt="0">
        <dgm:presLayoutVars>
          <dgm:orgChart val="1"/>
          <dgm:chPref val="1"/>
          <dgm:dir/>
          <dgm:animOne val="branch"/>
          <dgm:animLvl val="lvl"/>
          <dgm:resizeHandles/>
        </dgm:presLayoutVars>
      </dgm:prSet>
      <dgm:spPr/>
      <dgm:t>
        <a:bodyPr/>
        <a:lstStyle/>
        <a:p>
          <a:endParaRPr lang="en-US"/>
        </a:p>
      </dgm:t>
    </dgm:pt>
    <dgm:pt modelId="{8A4BD3F4-4512-4B87-8575-1D90809F6B40}" type="pres">
      <dgm:prSet presAssocID="{81EFC95C-4AFE-4CE5-8BB3-4F6376EA94BE}" presName="hierRoot1" presStyleCnt="0">
        <dgm:presLayoutVars>
          <dgm:hierBranch val="init"/>
        </dgm:presLayoutVars>
      </dgm:prSet>
      <dgm:spPr/>
    </dgm:pt>
    <dgm:pt modelId="{AB5BBCF1-06F4-46E2-B615-9A58029283DA}" type="pres">
      <dgm:prSet presAssocID="{81EFC95C-4AFE-4CE5-8BB3-4F6376EA94BE}" presName="rootComposite1" presStyleCnt="0"/>
      <dgm:spPr/>
    </dgm:pt>
    <dgm:pt modelId="{AFE12065-429C-4645-8636-8EF5BD9B48E2}" type="pres">
      <dgm:prSet presAssocID="{81EFC95C-4AFE-4CE5-8BB3-4F6376EA94BE}" presName="rootText1" presStyleLbl="node0" presStyleIdx="0" presStyleCnt="1">
        <dgm:presLayoutVars>
          <dgm:chPref val="3"/>
        </dgm:presLayoutVars>
      </dgm:prSet>
      <dgm:spPr/>
      <dgm:t>
        <a:bodyPr/>
        <a:lstStyle/>
        <a:p>
          <a:endParaRPr lang="en-US"/>
        </a:p>
      </dgm:t>
    </dgm:pt>
    <dgm:pt modelId="{7524E08E-B7D4-4EC9-BD80-7BA5016B2AB8}" type="pres">
      <dgm:prSet presAssocID="{81EFC95C-4AFE-4CE5-8BB3-4F6376EA94BE}" presName="rootConnector1" presStyleLbl="node1" presStyleIdx="0" presStyleCnt="0"/>
      <dgm:spPr/>
      <dgm:t>
        <a:bodyPr/>
        <a:lstStyle/>
        <a:p>
          <a:endParaRPr lang="en-US"/>
        </a:p>
      </dgm:t>
    </dgm:pt>
    <dgm:pt modelId="{5F2D3552-3EDE-48C9-A580-E9AEBD5B673D}" type="pres">
      <dgm:prSet presAssocID="{81EFC95C-4AFE-4CE5-8BB3-4F6376EA94BE}" presName="hierChild2" presStyleCnt="0"/>
      <dgm:spPr/>
    </dgm:pt>
    <dgm:pt modelId="{1F94360E-8467-41A9-8D13-337E88D4A4DC}" type="pres">
      <dgm:prSet presAssocID="{8066FAE0-4B45-48E4-8954-C601A8BDC211}" presName="Name37" presStyleLbl="parChTrans1D2" presStyleIdx="0" presStyleCnt="3"/>
      <dgm:spPr/>
      <dgm:t>
        <a:bodyPr/>
        <a:lstStyle/>
        <a:p>
          <a:endParaRPr lang="en-US"/>
        </a:p>
      </dgm:t>
    </dgm:pt>
    <dgm:pt modelId="{02275D29-011E-49D6-959E-0E9AF117C517}" type="pres">
      <dgm:prSet presAssocID="{DBD85E49-09FF-47A8-B308-1F5C65641BAF}" presName="hierRoot2" presStyleCnt="0">
        <dgm:presLayoutVars>
          <dgm:hierBranch val="init"/>
        </dgm:presLayoutVars>
      </dgm:prSet>
      <dgm:spPr/>
    </dgm:pt>
    <dgm:pt modelId="{7F0A161E-9C89-4D8B-BFB6-E1968D659FBE}" type="pres">
      <dgm:prSet presAssocID="{DBD85E49-09FF-47A8-B308-1F5C65641BAF}" presName="rootComposite" presStyleCnt="0"/>
      <dgm:spPr/>
    </dgm:pt>
    <dgm:pt modelId="{DF53A7DB-EAFE-4D6B-A6F6-B6BA56B652FE}" type="pres">
      <dgm:prSet presAssocID="{DBD85E49-09FF-47A8-B308-1F5C65641BAF}" presName="rootText" presStyleLbl="node2" presStyleIdx="0" presStyleCnt="3" custLinFactNeighborX="-1603">
        <dgm:presLayoutVars>
          <dgm:chPref val="3"/>
        </dgm:presLayoutVars>
      </dgm:prSet>
      <dgm:spPr/>
      <dgm:t>
        <a:bodyPr/>
        <a:lstStyle/>
        <a:p>
          <a:endParaRPr lang="en-US"/>
        </a:p>
      </dgm:t>
    </dgm:pt>
    <dgm:pt modelId="{96ACFC9C-8147-46DD-8BD1-558AEDAE3918}" type="pres">
      <dgm:prSet presAssocID="{DBD85E49-09FF-47A8-B308-1F5C65641BAF}" presName="rootConnector" presStyleLbl="node2" presStyleIdx="0" presStyleCnt="3"/>
      <dgm:spPr/>
      <dgm:t>
        <a:bodyPr/>
        <a:lstStyle/>
        <a:p>
          <a:endParaRPr lang="en-US"/>
        </a:p>
      </dgm:t>
    </dgm:pt>
    <dgm:pt modelId="{72BE9B59-0844-4BBD-8F62-457C5C913059}" type="pres">
      <dgm:prSet presAssocID="{DBD85E49-09FF-47A8-B308-1F5C65641BAF}" presName="hierChild4" presStyleCnt="0"/>
      <dgm:spPr/>
    </dgm:pt>
    <dgm:pt modelId="{043B30C2-0309-40D1-919D-04B0CA50A368}" type="pres">
      <dgm:prSet presAssocID="{DBD85E49-09FF-47A8-B308-1F5C65641BAF}" presName="hierChild5" presStyleCnt="0"/>
      <dgm:spPr/>
    </dgm:pt>
    <dgm:pt modelId="{856A9ABE-1B09-427C-9292-0E512EEF124F}" type="pres">
      <dgm:prSet presAssocID="{58DE3B4E-FAAE-4D81-8B4C-038146C52CB4}" presName="Name37" presStyleLbl="parChTrans1D2" presStyleIdx="1" presStyleCnt="3"/>
      <dgm:spPr/>
      <dgm:t>
        <a:bodyPr/>
        <a:lstStyle/>
        <a:p>
          <a:endParaRPr lang="en-US"/>
        </a:p>
      </dgm:t>
    </dgm:pt>
    <dgm:pt modelId="{1EE7DE9E-4266-4D92-AF46-55907A8A107C}" type="pres">
      <dgm:prSet presAssocID="{4565A85D-57D3-4F91-BDF2-CCC21912D6B6}" presName="hierRoot2" presStyleCnt="0">
        <dgm:presLayoutVars>
          <dgm:hierBranch val="init"/>
        </dgm:presLayoutVars>
      </dgm:prSet>
      <dgm:spPr/>
    </dgm:pt>
    <dgm:pt modelId="{15318A8F-E038-4345-8B88-9EE3CAFA2497}" type="pres">
      <dgm:prSet presAssocID="{4565A85D-57D3-4F91-BDF2-CCC21912D6B6}" presName="rootComposite" presStyleCnt="0"/>
      <dgm:spPr/>
    </dgm:pt>
    <dgm:pt modelId="{A9D80971-8A97-4602-B7DD-8343A7A4D421}" type="pres">
      <dgm:prSet presAssocID="{4565A85D-57D3-4F91-BDF2-CCC21912D6B6}" presName="rootText" presStyleLbl="node2" presStyleIdx="1" presStyleCnt="3" custScaleX="105821">
        <dgm:presLayoutVars>
          <dgm:chPref val="3"/>
        </dgm:presLayoutVars>
      </dgm:prSet>
      <dgm:spPr/>
      <dgm:t>
        <a:bodyPr/>
        <a:lstStyle/>
        <a:p>
          <a:endParaRPr lang="en-US"/>
        </a:p>
      </dgm:t>
    </dgm:pt>
    <dgm:pt modelId="{6D7B542D-9728-401F-BEC2-55DC33599E5E}" type="pres">
      <dgm:prSet presAssocID="{4565A85D-57D3-4F91-BDF2-CCC21912D6B6}" presName="rootConnector" presStyleLbl="node2" presStyleIdx="1" presStyleCnt="3"/>
      <dgm:spPr/>
      <dgm:t>
        <a:bodyPr/>
        <a:lstStyle/>
        <a:p>
          <a:endParaRPr lang="en-US"/>
        </a:p>
      </dgm:t>
    </dgm:pt>
    <dgm:pt modelId="{C0B3FA21-59A0-43B1-8E60-912E828A2E49}" type="pres">
      <dgm:prSet presAssocID="{4565A85D-57D3-4F91-BDF2-CCC21912D6B6}" presName="hierChild4" presStyleCnt="0"/>
      <dgm:spPr/>
    </dgm:pt>
    <dgm:pt modelId="{B6471008-5037-4299-9C52-1AE9DBE9107E}" type="pres">
      <dgm:prSet presAssocID="{4565A85D-57D3-4F91-BDF2-CCC21912D6B6}" presName="hierChild5" presStyleCnt="0"/>
      <dgm:spPr/>
    </dgm:pt>
    <dgm:pt modelId="{A1F31BAB-4659-4274-A065-748975309720}" type="pres">
      <dgm:prSet presAssocID="{FB9A6098-F8FD-4109-AAFF-8798E1778355}" presName="Name37" presStyleLbl="parChTrans1D2" presStyleIdx="2" presStyleCnt="3"/>
      <dgm:spPr/>
      <dgm:t>
        <a:bodyPr/>
        <a:lstStyle/>
        <a:p>
          <a:endParaRPr lang="en-US"/>
        </a:p>
      </dgm:t>
    </dgm:pt>
    <dgm:pt modelId="{ABF0E131-35C1-478A-B0C7-7A5F182AB50E}" type="pres">
      <dgm:prSet presAssocID="{1D6F4991-2C6C-4AC6-867B-7F9973CFF7B5}" presName="hierRoot2" presStyleCnt="0">
        <dgm:presLayoutVars>
          <dgm:hierBranch val="init"/>
        </dgm:presLayoutVars>
      </dgm:prSet>
      <dgm:spPr/>
    </dgm:pt>
    <dgm:pt modelId="{170FE132-8755-46DE-9D7F-671DBEB0B667}" type="pres">
      <dgm:prSet presAssocID="{1D6F4991-2C6C-4AC6-867B-7F9973CFF7B5}" presName="rootComposite" presStyleCnt="0"/>
      <dgm:spPr/>
    </dgm:pt>
    <dgm:pt modelId="{B225F8BD-88C4-4291-A520-AB052AD7E697}" type="pres">
      <dgm:prSet presAssocID="{1D6F4991-2C6C-4AC6-867B-7F9973CFF7B5}" presName="rootText" presStyleLbl="node2" presStyleIdx="2" presStyleCnt="3">
        <dgm:presLayoutVars>
          <dgm:chPref val="3"/>
        </dgm:presLayoutVars>
      </dgm:prSet>
      <dgm:spPr/>
      <dgm:t>
        <a:bodyPr/>
        <a:lstStyle/>
        <a:p>
          <a:endParaRPr lang="en-US"/>
        </a:p>
      </dgm:t>
    </dgm:pt>
    <dgm:pt modelId="{EF3EA73D-2EBA-4942-8151-0882294A1F40}" type="pres">
      <dgm:prSet presAssocID="{1D6F4991-2C6C-4AC6-867B-7F9973CFF7B5}" presName="rootConnector" presStyleLbl="node2" presStyleIdx="2" presStyleCnt="3"/>
      <dgm:spPr/>
      <dgm:t>
        <a:bodyPr/>
        <a:lstStyle/>
        <a:p>
          <a:endParaRPr lang="en-US"/>
        </a:p>
      </dgm:t>
    </dgm:pt>
    <dgm:pt modelId="{423E4C01-EFDC-4310-9FF7-1991E651E3A3}" type="pres">
      <dgm:prSet presAssocID="{1D6F4991-2C6C-4AC6-867B-7F9973CFF7B5}" presName="hierChild4" presStyleCnt="0"/>
      <dgm:spPr/>
    </dgm:pt>
    <dgm:pt modelId="{D44808BD-0480-4804-A14A-2163C326CEC1}" type="pres">
      <dgm:prSet presAssocID="{1D6F4991-2C6C-4AC6-867B-7F9973CFF7B5}" presName="hierChild5" presStyleCnt="0"/>
      <dgm:spPr/>
    </dgm:pt>
    <dgm:pt modelId="{303D865B-B382-4EF7-8167-38D8CE8BE147}" type="pres">
      <dgm:prSet presAssocID="{81EFC95C-4AFE-4CE5-8BB3-4F6376EA94BE}" presName="hierChild3" presStyleCnt="0"/>
      <dgm:spPr/>
    </dgm:pt>
  </dgm:ptLst>
  <dgm:cxnLst>
    <dgm:cxn modelId="{8D75F9E0-8887-4A92-B002-FCFDB1F153F8}" srcId="{81EFC95C-4AFE-4CE5-8BB3-4F6376EA94BE}" destId="{4565A85D-57D3-4F91-BDF2-CCC21912D6B6}" srcOrd="1" destOrd="0" parTransId="{58DE3B4E-FAAE-4D81-8B4C-038146C52CB4}" sibTransId="{13C2CC01-E3F4-475D-963E-36AAD00A68AF}"/>
    <dgm:cxn modelId="{0877DB43-408F-449D-BCDF-7249D847EEFD}" type="presOf" srcId="{DBD85E49-09FF-47A8-B308-1F5C65641BAF}" destId="{96ACFC9C-8147-46DD-8BD1-558AEDAE3918}" srcOrd="1" destOrd="0" presId="urn:microsoft.com/office/officeart/2005/8/layout/orgChart1"/>
    <dgm:cxn modelId="{72C5DD50-A5D7-4BC0-A2BB-7834521FB275}" type="presOf" srcId="{81EFC95C-4AFE-4CE5-8BB3-4F6376EA94BE}" destId="{AFE12065-429C-4645-8636-8EF5BD9B48E2}" srcOrd="0" destOrd="0" presId="urn:microsoft.com/office/officeart/2005/8/layout/orgChart1"/>
    <dgm:cxn modelId="{A33A3E17-D668-403A-B5EE-AE738D9667D3}" type="presOf" srcId="{4565A85D-57D3-4F91-BDF2-CCC21912D6B6}" destId="{A9D80971-8A97-4602-B7DD-8343A7A4D421}" srcOrd="0" destOrd="0" presId="urn:microsoft.com/office/officeart/2005/8/layout/orgChart1"/>
    <dgm:cxn modelId="{A512E8B1-B5F9-4B00-9BE2-5C76CBF3E3EC}" type="presOf" srcId="{DBD85E49-09FF-47A8-B308-1F5C65641BAF}" destId="{DF53A7DB-EAFE-4D6B-A6F6-B6BA56B652FE}" srcOrd="0" destOrd="0" presId="urn:microsoft.com/office/officeart/2005/8/layout/orgChart1"/>
    <dgm:cxn modelId="{C4211254-201D-4A1B-A06F-0BEB8B0F603C}" type="presOf" srcId="{1D6F4991-2C6C-4AC6-867B-7F9973CFF7B5}" destId="{EF3EA73D-2EBA-4942-8151-0882294A1F40}" srcOrd="1" destOrd="0" presId="urn:microsoft.com/office/officeart/2005/8/layout/orgChart1"/>
    <dgm:cxn modelId="{0CE5B7A5-E1F7-4BA0-BD3F-DC021E1F91B8}" type="presOf" srcId="{1D6F4991-2C6C-4AC6-867B-7F9973CFF7B5}" destId="{B225F8BD-88C4-4291-A520-AB052AD7E697}" srcOrd="0" destOrd="0" presId="urn:microsoft.com/office/officeart/2005/8/layout/orgChart1"/>
    <dgm:cxn modelId="{C3279216-B6B6-4C29-AEC4-2EA8E39C4816}" type="presOf" srcId="{4565A85D-57D3-4F91-BDF2-CCC21912D6B6}" destId="{6D7B542D-9728-401F-BEC2-55DC33599E5E}" srcOrd="1" destOrd="0" presId="urn:microsoft.com/office/officeart/2005/8/layout/orgChart1"/>
    <dgm:cxn modelId="{4E0E3C92-5339-49B5-8DC2-3CBFA8D8935D}" srcId="{81EFC95C-4AFE-4CE5-8BB3-4F6376EA94BE}" destId="{DBD85E49-09FF-47A8-B308-1F5C65641BAF}" srcOrd="0" destOrd="0" parTransId="{8066FAE0-4B45-48E4-8954-C601A8BDC211}" sibTransId="{E3FBAED9-6072-42D2-A0EE-F76496FB1EED}"/>
    <dgm:cxn modelId="{D6BF4BB0-F8B2-4455-978A-E89ADF89CB5D}" srcId="{81EFC95C-4AFE-4CE5-8BB3-4F6376EA94BE}" destId="{1D6F4991-2C6C-4AC6-867B-7F9973CFF7B5}" srcOrd="2" destOrd="0" parTransId="{FB9A6098-F8FD-4109-AAFF-8798E1778355}" sibTransId="{0F1EBFAA-66AA-4AAD-87B2-46DB5BE2A3EE}"/>
    <dgm:cxn modelId="{92F05B5E-C4F3-4014-9AF7-5718753CC5BB}" type="presOf" srcId="{FB9A6098-F8FD-4109-AAFF-8798E1778355}" destId="{A1F31BAB-4659-4274-A065-748975309720}" srcOrd="0" destOrd="0" presId="urn:microsoft.com/office/officeart/2005/8/layout/orgChart1"/>
    <dgm:cxn modelId="{CABBD897-CC27-4C27-915F-B136DB1CB87B}" type="presOf" srcId="{81EFC95C-4AFE-4CE5-8BB3-4F6376EA94BE}" destId="{7524E08E-B7D4-4EC9-BD80-7BA5016B2AB8}" srcOrd="1" destOrd="0" presId="urn:microsoft.com/office/officeart/2005/8/layout/orgChart1"/>
    <dgm:cxn modelId="{8DE03B6A-67D2-4E4F-AB0D-ED01C817FD5B}" type="presOf" srcId="{79C9BEA0-BF0A-4AD0-8728-93CA619B2AC1}" destId="{6806C878-90CE-414E-B1A8-59F339E88498}" srcOrd="0" destOrd="0" presId="urn:microsoft.com/office/officeart/2005/8/layout/orgChart1"/>
    <dgm:cxn modelId="{38B1ABDD-E2A0-42BA-8949-6D41259FF5CB}" type="presOf" srcId="{58DE3B4E-FAAE-4D81-8B4C-038146C52CB4}" destId="{856A9ABE-1B09-427C-9292-0E512EEF124F}" srcOrd="0" destOrd="0" presId="urn:microsoft.com/office/officeart/2005/8/layout/orgChart1"/>
    <dgm:cxn modelId="{3B773956-11CA-40A0-B670-536FFE3D67E2}" srcId="{79C9BEA0-BF0A-4AD0-8728-93CA619B2AC1}" destId="{81EFC95C-4AFE-4CE5-8BB3-4F6376EA94BE}" srcOrd="0" destOrd="0" parTransId="{0EBAC6D2-3131-46C1-8277-7DC3FD7546D7}" sibTransId="{46E97C42-DB1F-44E8-98D4-BB0F3355F910}"/>
    <dgm:cxn modelId="{398B93B2-7EDE-4DBF-A380-97E26CA57278}" type="presOf" srcId="{8066FAE0-4B45-48E4-8954-C601A8BDC211}" destId="{1F94360E-8467-41A9-8D13-337E88D4A4DC}" srcOrd="0" destOrd="0" presId="urn:microsoft.com/office/officeart/2005/8/layout/orgChart1"/>
    <dgm:cxn modelId="{2A7E976E-E27F-48C7-BA62-D75AB64D35C5}" type="presParOf" srcId="{6806C878-90CE-414E-B1A8-59F339E88498}" destId="{8A4BD3F4-4512-4B87-8575-1D90809F6B40}" srcOrd="0" destOrd="0" presId="urn:microsoft.com/office/officeart/2005/8/layout/orgChart1"/>
    <dgm:cxn modelId="{10A92731-D979-4D78-863B-B45BC5B24A09}" type="presParOf" srcId="{8A4BD3F4-4512-4B87-8575-1D90809F6B40}" destId="{AB5BBCF1-06F4-46E2-B615-9A58029283DA}" srcOrd="0" destOrd="0" presId="urn:microsoft.com/office/officeart/2005/8/layout/orgChart1"/>
    <dgm:cxn modelId="{54ED4A2D-BE94-4C51-A3AE-BB83EAEB60CA}" type="presParOf" srcId="{AB5BBCF1-06F4-46E2-B615-9A58029283DA}" destId="{AFE12065-429C-4645-8636-8EF5BD9B48E2}" srcOrd="0" destOrd="0" presId="urn:microsoft.com/office/officeart/2005/8/layout/orgChart1"/>
    <dgm:cxn modelId="{C1F80578-FB1D-42D0-9D84-360EF57B296F}" type="presParOf" srcId="{AB5BBCF1-06F4-46E2-B615-9A58029283DA}" destId="{7524E08E-B7D4-4EC9-BD80-7BA5016B2AB8}" srcOrd="1" destOrd="0" presId="urn:microsoft.com/office/officeart/2005/8/layout/orgChart1"/>
    <dgm:cxn modelId="{497FFF32-3CF3-4E63-A5F1-1D14D6D3EE69}" type="presParOf" srcId="{8A4BD3F4-4512-4B87-8575-1D90809F6B40}" destId="{5F2D3552-3EDE-48C9-A580-E9AEBD5B673D}" srcOrd="1" destOrd="0" presId="urn:microsoft.com/office/officeart/2005/8/layout/orgChart1"/>
    <dgm:cxn modelId="{01B471AE-79AF-4A0A-87D6-5703BB5DB045}" type="presParOf" srcId="{5F2D3552-3EDE-48C9-A580-E9AEBD5B673D}" destId="{1F94360E-8467-41A9-8D13-337E88D4A4DC}" srcOrd="0" destOrd="0" presId="urn:microsoft.com/office/officeart/2005/8/layout/orgChart1"/>
    <dgm:cxn modelId="{78E9939E-C202-4E29-A2A0-E59B3FDCF544}" type="presParOf" srcId="{5F2D3552-3EDE-48C9-A580-E9AEBD5B673D}" destId="{02275D29-011E-49D6-959E-0E9AF117C517}" srcOrd="1" destOrd="0" presId="urn:microsoft.com/office/officeart/2005/8/layout/orgChart1"/>
    <dgm:cxn modelId="{76E3C0CE-DA7E-4344-96CB-F4F225C4A30E}" type="presParOf" srcId="{02275D29-011E-49D6-959E-0E9AF117C517}" destId="{7F0A161E-9C89-4D8B-BFB6-E1968D659FBE}" srcOrd="0" destOrd="0" presId="urn:microsoft.com/office/officeart/2005/8/layout/orgChart1"/>
    <dgm:cxn modelId="{F256ABF6-5A8F-480B-989E-85A429FAB744}" type="presParOf" srcId="{7F0A161E-9C89-4D8B-BFB6-E1968D659FBE}" destId="{DF53A7DB-EAFE-4D6B-A6F6-B6BA56B652FE}" srcOrd="0" destOrd="0" presId="urn:microsoft.com/office/officeart/2005/8/layout/orgChart1"/>
    <dgm:cxn modelId="{25E4F4B1-3BE3-4369-B14C-6D05429C7A97}" type="presParOf" srcId="{7F0A161E-9C89-4D8B-BFB6-E1968D659FBE}" destId="{96ACFC9C-8147-46DD-8BD1-558AEDAE3918}" srcOrd="1" destOrd="0" presId="urn:microsoft.com/office/officeart/2005/8/layout/orgChart1"/>
    <dgm:cxn modelId="{80CFDA3D-627D-4AC4-B1E6-7C9BF8A0DD28}" type="presParOf" srcId="{02275D29-011E-49D6-959E-0E9AF117C517}" destId="{72BE9B59-0844-4BBD-8F62-457C5C913059}" srcOrd="1" destOrd="0" presId="urn:microsoft.com/office/officeart/2005/8/layout/orgChart1"/>
    <dgm:cxn modelId="{389BA7BA-6258-402B-A626-085641F2589C}" type="presParOf" srcId="{02275D29-011E-49D6-959E-0E9AF117C517}" destId="{043B30C2-0309-40D1-919D-04B0CA50A368}" srcOrd="2" destOrd="0" presId="urn:microsoft.com/office/officeart/2005/8/layout/orgChart1"/>
    <dgm:cxn modelId="{A9FFCA17-DEBA-48E2-AB4A-7B6469849EEA}" type="presParOf" srcId="{5F2D3552-3EDE-48C9-A580-E9AEBD5B673D}" destId="{856A9ABE-1B09-427C-9292-0E512EEF124F}" srcOrd="2" destOrd="0" presId="urn:microsoft.com/office/officeart/2005/8/layout/orgChart1"/>
    <dgm:cxn modelId="{647D28F8-8FD5-4317-AD6C-12F55DC52278}" type="presParOf" srcId="{5F2D3552-3EDE-48C9-A580-E9AEBD5B673D}" destId="{1EE7DE9E-4266-4D92-AF46-55907A8A107C}" srcOrd="3" destOrd="0" presId="urn:microsoft.com/office/officeart/2005/8/layout/orgChart1"/>
    <dgm:cxn modelId="{28F586CC-B8B0-442F-8F3B-D5D8662729B1}" type="presParOf" srcId="{1EE7DE9E-4266-4D92-AF46-55907A8A107C}" destId="{15318A8F-E038-4345-8B88-9EE3CAFA2497}" srcOrd="0" destOrd="0" presId="urn:microsoft.com/office/officeart/2005/8/layout/orgChart1"/>
    <dgm:cxn modelId="{9A11E15A-C884-4E16-8BC5-8F1AE224E5A0}" type="presParOf" srcId="{15318A8F-E038-4345-8B88-9EE3CAFA2497}" destId="{A9D80971-8A97-4602-B7DD-8343A7A4D421}" srcOrd="0" destOrd="0" presId="urn:microsoft.com/office/officeart/2005/8/layout/orgChart1"/>
    <dgm:cxn modelId="{E9712151-A24B-4E43-88DB-513FACFDDD4C}" type="presParOf" srcId="{15318A8F-E038-4345-8B88-9EE3CAFA2497}" destId="{6D7B542D-9728-401F-BEC2-55DC33599E5E}" srcOrd="1" destOrd="0" presId="urn:microsoft.com/office/officeart/2005/8/layout/orgChart1"/>
    <dgm:cxn modelId="{6A5C3545-E7BB-468C-8C77-DEC477C469E2}" type="presParOf" srcId="{1EE7DE9E-4266-4D92-AF46-55907A8A107C}" destId="{C0B3FA21-59A0-43B1-8E60-912E828A2E49}" srcOrd="1" destOrd="0" presId="urn:microsoft.com/office/officeart/2005/8/layout/orgChart1"/>
    <dgm:cxn modelId="{C1BACF31-6B95-4161-8712-AD8256C8B7B8}" type="presParOf" srcId="{1EE7DE9E-4266-4D92-AF46-55907A8A107C}" destId="{B6471008-5037-4299-9C52-1AE9DBE9107E}" srcOrd="2" destOrd="0" presId="urn:microsoft.com/office/officeart/2005/8/layout/orgChart1"/>
    <dgm:cxn modelId="{E6C1FDBC-3B54-4370-8DCE-317418D2A309}" type="presParOf" srcId="{5F2D3552-3EDE-48C9-A580-E9AEBD5B673D}" destId="{A1F31BAB-4659-4274-A065-748975309720}" srcOrd="4" destOrd="0" presId="urn:microsoft.com/office/officeart/2005/8/layout/orgChart1"/>
    <dgm:cxn modelId="{13BEC57F-AD96-4309-8A23-67B6E4FD2996}" type="presParOf" srcId="{5F2D3552-3EDE-48C9-A580-E9AEBD5B673D}" destId="{ABF0E131-35C1-478A-B0C7-7A5F182AB50E}" srcOrd="5" destOrd="0" presId="urn:microsoft.com/office/officeart/2005/8/layout/orgChart1"/>
    <dgm:cxn modelId="{1AD7E206-424F-43A3-ABFB-43110A031A0E}" type="presParOf" srcId="{ABF0E131-35C1-478A-B0C7-7A5F182AB50E}" destId="{170FE132-8755-46DE-9D7F-671DBEB0B667}" srcOrd="0" destOrd="0" presId="urn:microsoft.com/office/officeart/2005/8/layout/orgChart1"/>
    <dgm:cxn modelId="{6EABB564-E03B-476B-9D32-03AC1CB1BE05}" type="presParOf" srcId="{170FE132-8755-46DE-9D7F-671DBEB0B667}" destId="{B225F8BD-88C4-4291-A520-AB052AD7E697}" srcOrd="0" destOrd="0" presId="urn:microsoft.com/office/officeart/2005/8/layout/orgChart1"/>
    <dgm:cxn modelId="{A3BD03D6-5E4C-4EFE-BF38-5C02CA000C0E}" type="presParOf" srcId="{170FE132-8755-46DE-9D7F-671DBEB0B667}" destId="{EF3EA73D-2EBA-4942-8151-0882294A1F40}" srcOrd="1" destOrd="0" presId="urn:microsoft.com/office/officeart/2005/8/layout/orgChart1"/>
    <dgm:cxn modelId="{5474E09D-0177-40B9-BF4A-412B3462AB64}" type="presParOf" srcId="{ABF0E131-35C1-478A-B0C7-7A5F182AB50E}" destId="{423E4C01-EFDC-4310-9FF7-1991E651E3A3}" srcOrd="1" destOrd="0" presId="urn:microsoft.com/office/officeart/2005/8/layout/orgChart1"/>
    <dgm:cxn modelId="{5393AEE3-18A7-437F-82D1-64AF9388897C}" type="presParOf" srcId="{ABF0E131-35C1-478A-B0C7-7A5F182AB50E}" destId="{D44808BD-0480-4804-A14A-2163C326CEC1}" srcOrd="2" destOrd="0" presId="urn:microsoft.com/office/officeart/2005/8/layout/orgChart1"/>
    <dgm:cxn modelId="{1914117B-3573-4AA4-B19C-80FE3A9133E4}" type="presParOf" srcId="{8A4BD3F4-4512-4B87-8575-1D90809F6B40}" destId="{303D865B-B382-4EF7-8167-38D8CE8BE147}"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90DF58-E484-4E0D-AB21-497C325BEA99}" type="doc">
      <dgm:prSet loTypeId="urn:microsoft.com/office/officeart/2008/layout/LinedList" loCatId="hierarchy" qsTypeId="urn:microsoft.com/office/officeart/2005/8/quickstyle/simple1" qsCatId="simple" csTypeId="urn:microsoft.com/office/officeart/2005/8/colors/accent1_3" csCatId="accent1" phldr="1"/>
      <dgm:spPr/>
      <dgm:t>
        <a:bodyPr/>
        <a:lstStyle/>
        <a:p>
          <a:endParaRPr lang="en-US"/>
        </a:p>
      </dgm:t>
    </dgm:pt>
    <dgm:pt modelId="{5C99F47C-F2CA-4AF4-B28E-BC1998ABCBBC}">
      <dgm:prSet phldrT="[Text]" custT="1"/>
      <dgm:spPr/>
      <dgm:t>
        <a:bodyPr/>
        <a:lstStyle/>
        <a:p>
          <a:pPr algn="just"/>
          <a:endParaRPr lang="en-US" sz="1800" b="1" dirty="0" smtClean="0">
            <a:latin typeface="+mj-lt"/>
          </a:endParaRPr>
        </a:p>
        <a:p>
          <a:pPr algn="just"/>
          <a:endParaRPr lang="en-US" sz="1800" b="1" dirty="0" smtClean="0">
            <a:latin typeface="+mj-lt"/>
          </a:endParaRPr>
        </a:p>
        <a:p>
          <a:pPr algn="just"/>
          <a:endParaRPr lang="en-US" sz="1800" b="1" dirty="0" smtClean="0">
            <a:latin typeface="+mj-lt"/>
          </a:endParaRPr>
        </a:p>
        <a:p>
          <a:pPr algn="just"/>
          <a:r>
            <a:rPr lang="en-US" sz="1800" b="1" dirty="0" err="1" smtClean="0">
              <a:latin typeface="+mj-lt"/>
            </a:rPr>
            <a:t>Một</a:t>
          </a:r>
          <a:r>
            <a:rPr lang="en-US" sz="1800" b="1" dirty="0" smtClean="0">
              <a:latin typeface="+mj-lt"/>
            </a:rPr>
            <a:t> </a:t>
          </a:r>
          <a:r>
            <a:rPr lang="en-US" sz="1800" b="1" dirty="0" err="1" smtClean="0">
              <a:latin typeface="+mj-lt"/>
            </a:rPr>
            <a:t>số</a:t>
          </a:r>
          <a:r>
            <a:rPr lang="en-US" sz="1800" b="1" dirty="0" smtClean="0">
              <a:latin typeface="+mj-lt"/>
            </a:rPr>
            <a:t> </a:t>
          </a:r>
          <a:r>
            <a:rPr lang="en-US" sz="1800" b="1" dirty="0" err="1" smtClean="0">
              <a:latin typeface="+mj-lt"/>
            </a:rPr>
            <a:t>nội</a:t>
          </a:r>
          <a:r>
            <a:rPr lang="en-US" sz="1800" b="1" dirty="0" smtClean="0">
              <a:latin typeface="+mj-lt"/>
            </a:rPr>
            <a:t> dung </a:t>
          </a:r>
          <a:r>
            <a:rPr lang="en-US" sz="1800" b="1" dirty="0" err="1" smtClean="0">
              <a:latin typeface="+mj-lt"/>
            </a:rPr>
            <a:t>cần</a:t>
          </a:r>
          <a:r>
            <a:rPr lang="en-US" sz="1800" b="1" dirty="0" smtClean="0">
              <a:latin typeface="+mj-lt"/>
            </a:rPr>
            <a:t> </a:t>
          </a:r>
          <a:r>
            <a:rPr lang="en-US" sz="1800" b="1" dirty="0" err="1" smtClean="0">
              <a:latin typeface="+mj-lt"/>
            </a:rPr>
            <a:t>thực</a:t>
          </a:r>
          <a:r>
            <a:rPr lang="en-US" sz="1800" b="1" dirty="0" smtClean="0">
              <a:latin typeface="+mj-lt"/>
            </a:rPr>
            <a:t> </a:t>
          </a:r>
          <a:r>
            <a:rPr lang="en-US" sz="1800" b="1" dirty="0" err="1" smtClean="0">
              <a:latin typeface="+mj-lt"/>
            </a:rPr>
            <a:t>hiện</a:t>
          </a:r>
          <a:r>
            <a:rPr lang="en-US" sz="1800" b="1" dirty="0" smtClean="0">
              <a:latin typeface="+mj-lt"/>
            </a:rPr>
            <a:t> </a:t>
          </a:r>
          <a:r>
            <a:rPr lang="en-US" sz="1800" b="1" dirty="0" err="1" smtClean="0">
              <a:latin typeface="+mj-lt"/>
            </a:rPr>
            <a:t>trong</a:t>
          </a:r>
          <a:r>
            <a:rPr lang="en-US" sz="1800" b="1" dirty="0" smtClean="0">
              <a:latin typeface="+mj-lt"/>
            </a:rPr>
            <a:t> </a:t>
          </a:r>
          <a:r>
            <a:rPr lang="en-US" sz="1800" b="1" dirty="0" err="1" smtClean="0">
              <a:latin typeface="+mj-lt"/>
            </a:rPr>
            <a:t>công</a:t>
          </a:r>
          <a:r>
            <a:rPr lang="en-US" sz="1800" b="1" dirty="0" smtClean="0">
              <a:latin typeface="+mj-lt"/>
            </a:rPr>
            <a:t> </a:t>
          </a:r>
          <a:r>
            <a:rPr lang="en-US" sz="1800" b="1" dirty="0" err="1" smtClean="0">
              <a:latin typeface="+mj-lt"/>
            </a:rPr>
            <a:t>tác</a:t>
          </a:r>
          <a:r>
            <a:rPr lang="en-US" sz="1800" b="1" dirty="0" smtClean="0">
              <a:latin typeface="+mj-lt"/>
            </a:rPr>
            <a:t> </a:t>
          </a:r>
          <a:r>
            <a:rPr lang="en-US" sz="1800" b="1" dirty="0" err="1" smtClean="0">
              <a:latin typeface="+mj-lt"/>
            </a:rPr>
            <a:t>cán</a:t>
          </a:r>
          <a:r>
            <a:rPr lang="en-US" sz="1800" b="1" dirty="0" smtClean="0">
              <a:latin typeface="+mj-lt"/>
            </a:rPr>
            <a:t> </a:t>
          </a:r>
          <a:r>
            <a:rPr lang="en-US" sz="1800" b="1" dirty="0" err="1" smtClean="0">
              <a:latin typeface="+mj-lt"/>
            </a:rPr>
            <a:t>bộ</a:t>
          </a:r>
          <a:r>
            <a:rPr lang="en-US" sz="1800" b="1" dirty="0" smtClean="0">
              <a:latin typeface="+mj-lt"/>
            </a:rPr>
            <a:t>: </a:t>
          </a:r>
          <a:endParaRPr lang="en-US" sz="1800" b="1" dirty="0">
            <a:latin typeface="+mj-lt"/>
          </a:endParaRPr>
        </a:p>
      </dgm:t>
    </dgm:pt>
    <dgm:pt modelId="{CF0C2B0D-CE8B-4FC9-A55A-3E1D0693EC26}" type="parTrans" cxnId="{20C8FBE3-A86C-417B-9F2C-D4B64E2B815C}">
      <dgm:prSet/>
      <dgm:spPr/>
      <dgm:t>
        <a:bodyPr/>
        <a:lstStyle/>
        <a:p>
          <a:pPr algn="just"/>
          <a:endParaRPr lang="en-US">
            <a:solidFill>
              <a:schemeClr val="tx1"/>
            </a:solidFill>
          </a:endParaRPr>
        </a:p>
      </dgm:t>
    </dgm:pt>
    <dgm:pt modelId="{49A55769-A756-46FF-9B30-CA5FB59BD08E}" type="sibTrans" cxnId="{20C8FBE3-A86C-417B-9F2C-D4B64E2B815C}">
      <dgm:prSet/>
      <dgm:spPr/>
      <dgm:t>
        <a:bodyPr/>
        <a:lstStyle/>
        <a:p>
          <a:pPr algn="just"/>
          <a:endParaRPr lang="en-US">
            <a:solidFill>
              <a:schemeClr val="tx1"/>
            </a:solidFill>
          </a:endParaRPr>
        </a:p>
      </dgm:t>
    </dgm:pt>
    <dgm:pt modelId="{B3B247D3-2EE9-469E-B333-F33E65FFF1BC}">
      <dgm:prSet phldrT="[Text]"/>
      <dgm:spPr/>
      <dgm:t>
        <a:bodyPr/>
        <a:lstStyle/>
        <a:p>
          <a:pPr algn="just"/>
          <a:r>
            <a:rPr lang="en-US" dirty="0" smtClean="0"/>
            <a:t>1. T</a:t>
          </a:r>
          <a:r>
            <a:rPr lang="vi-VN" dirty="0" smtClean="0"/>
            <a:t>iến hành rà soát lại đội ngũ cán bộ Đoàn các cấp </a:t>
          </a:r>
          <a:r>
            <a:rPr lang="vi-VN" i="1" dirty="0" smtClean="0"/>
            <a:t>(về số lượng, trình độ chuyên môn, lý luận chính trị, độ tuổi)</a:t>
          </a:r>
          <a:r>
            <a:rPr lang="vi-VN" dirty="0" smtClean="0"/>
            <a:t>. Thực hiện rà soát, bổ sung quy hoạch cán bộ nhiệm kỳ 2017-2022 và nhiệm kỳ 2022-2027</a:t>
          </a:r>
          <a:endParaRPr lang="en-US" dirty="0"/>
        </a:p>
      </dgm:t>
    </dgm:pt>
    <dgm:pt modelId="{95505CE0-AE05-4A8B-A104-4F782CC6B636}" type="parTrans" cxnId="{664BD730-242E-4580-A8DD-1FA1D15C5E55}">
      <dgm:prSet/>
      <dgm:spPr/>
      <dgm:t>
        <a:bodyPr/>
        <a:lstStyle/>
        <a:p>
          <a:pPr algn="just"/>
          <a:endParaRPr lang="en-US">
            <a:solidFill>
              <a:schemeClr val="tx1"/>
            </a:solidFill>
          </a:endParaRPr>
        </a:p>
      </dgm:t>
    </dgm:pt>
    <dgm:pt modelId="{94F20AFB-2976-4D02-B6C9-6C08979CCC59}" type="sibTrans" cxnId="{664BD730-242E-4580-A8DD-1FA1D15C5E55}">
      <dgm:prSet/>
      <dgm:spPr/>
      <dgm:t>
        <a:bodyPr/>
        <a:lstStyle/>
        <a:p>
          <a:pPr algn="just"/>
          <a:endParaRPr lang="en-US">
            <a:solidFill>
              <a:schemeClr val="tx1"/>
            </a:solidFill>
          </a:endParaRPr>
        </a:p>
      </dgm:t>
    </dgm:pt>
    <dgm:pt modelId="{00697711-A89A-487C-AD00-C73FB4E9E015}">
      <dgm:prSet phldrT="[Text]"/>
      <dgm:spPr/>
      <dgm:t>
        <a:bodyPr/>
        <a:lstStyle/>
        <a:p>
          <a:pPr algn="just"/>
          <a:r>
            <a:rPr lang="en-US" dirty="0" smtClean="0"/>
            <a:t>2. P</a:t>
          </a:r>
          <a:r>
            <a:rPr lang="vi-VN" dirty="0" smtClean="0"/>
            <a:t>hối hợp với các đơn vị có chức năng về đào tạo</a:t>
          </a:r>
          <a:r>
            <a:rPr lang="en-US" dirty="0" smtClean="0"/>
            <a:t> </a:t>
          </a:r>
          <a:r>
            <a:rPr lang="vi-VN" dirty="0" smtClean="0"/>
            <a:t>về </a:t>
          </a:r>
          <a:r>
            <a:rPr lang="en-US" dirty="0" err="1" smtClean="0"/>
            <a:t>lý</a:t>
          </a:r>
          <a:r>
            <a:rPr lang="en-US" dirty="0" smtClean="0"/>
            <a:t> </a:t>
          </a:r>
          <a:r>
            <a:rPr lang="en-US" dirty="0" err="1" smtClean="0"/>
            <a:t>luận</a:t>
          </a:r>
          <a:r>
            <a:rPr lang="en-US" dirty="0" smtClean="0"/>
            <a:t> </a:t>
          </a:r>
          <a:r>
            <a:rPr lang="vi-VN" dirty="0" smtClean="0"/>
            <a:t>chính trị để mở các lớp bồi dưỡng chính trị cho cán bộ Đoàn, nhất là các nhân sự dự kiến nhiệm kỳ tới mà chưa đảm bảo tiêu chuẩn về lý luận chính trị</a:t>
          </a:r>
          <a:endParaRPr lang="en-US" dirty="0"/>
        </a:p>
      </dgm:t>
    </dgm:pt>
    <dgm:pt modelId="{3BBF2428-1238-4A22-811B-BE0A4E9851C2}" type="parTrans" cxnId="{CF140767-FF24-49B7-A057-E9F35BB12041}">
      <dgm:prSet/>
      <dgm:spPr/>
      <dgm:t>
        <a:bodyPr/>
        <a:lstStyle/>
        <a:p>
          <a:pPr algn="just"/>
          <a:endParaRPr lang="en-US">
            <a:solidFill>
              <a:schemeClr val="tx1"/>
            </a:solidFill>
          </a:endParaRPr>
        </a:p>
      </dgm:t>
    </dgm:pt>
    <dgm:pt modelId="{5E5C5C54-D238-46D8-8FA0-ACD8738977CA}" type="sibTrans" cxnId="{CF140767-FF24-49B7-A057-E9F35BB12041}">
      <dgm:prSet/>
      <dgm:spPr/>
      <dgm:t>
        <a:bodyPr/>
        <a:lstStyle/>
        <a:p>
          <a:pPr algn="just"/>
          <a:endParaRPr lang="en-US">
            <a:solidFill>
              <a:schemeClr val="tx1"/>
            </a:solidFill>
          </a:endParaRPr>
        </a:p>
      </dgm:t>
    </dgm:pt>
    <dgm:pt modelId="{63613450-5E50-47D5-8C27-E9AF9D1BAB0A}">
      <dgm:prSet phldrT="[Text]"/>
      <dgm:spPr/>
      <dgm:t>
        <a:bodyPr/>
        <a:lstStyle/>
        <a:p>
          <a:pPr algn="just"/>
          <a:r>
            <a:rPr lang="en-US" dirty="0" smtClean="0"/>
            <a:t>3. T</a:t>
          </a:r>
          <a:r>
            <a:rPr lang="vi-VN" dirty="0" smtClean="0"/>
            <a:t>ham mưu cho cấp ủy cùng cấp quan tâm,</a:t>
          </a:r>
          <a:r>
            <a:rPr lang="nl-NL" dirty="0" smtClean="0"/>
            <a:t> bố trí, điều động, luân chuyển cán bộ trẻ các ngành khác có năng lực, trình độ, phù hợp với công tác Đoàn và phong trào thanh thiếu nhi để đào tạo, bổ sung cho cán bộ Đoàn nhiệm kỳ tới; tổ chức thi tuyển, tuyển dụng cán bộ vào làm việc tại các cơ quan chuyên trách Đoàn các cấp để bổ sung cán bộ cho các cấp bộ Đoàn</a:t>
          </a:r>
          <a:r>
            <a:rPr lang="vi-VN" dirty="0" smtClean="0"/>
            <a:t>; q</a:t>
          </a:r>
          <a:r>
            <a:rPr lang="nl-NL" dirty="0" smtClean="0"/>
            <a:t>uan tâm bố trí đầu ra cho cán bộ Đoàn các cấp không còn đủ tuổi tái cử Ban Chấp hành các cấp nhiệm kỳ 2022-2027 phù hợp với năng lực, sở trường, quá trình rèn luyện, cống hiến của cán bộ Đoàn.</a:t>
          </a:r>
          <a:endParaRPr lang="en-US" dirty="0"/>
        </a:p>
      </dgm:t>
    </dgm:pt>
    <dgm:pt modelId="{8750ECF2-ECFD-40E9-BA8A-16D7A1D7D471}" type="parTrans" cxnId="{E2780688-B7BA-4972-8CDB-576A2946C5F8}">
      <dgm:prSet/>
      <dgm:spPr/>
      <dgm:t>
        <a:bodyPr/>
        <a:lstStyle/>
        <a:p>
          <a:pPr algn="just"/>
          <a:endParaRPr lang="en-US">
            <a:solidFill>
              <a:schemeClr val="tx1"/>
            </a:solidFill>
          </a:endParaRPr>
        </a:p>
      </dgm:t>
    </dgm:pt>
    <dgm:pt modelId="{D7620D9D-9BC8-49CE-9300-6C86B43E3E83}" type="sibTrans" cxnId="{E2780688-B7BA-4972-8CDB-576A2946C5F8}">
      <dgm:prSet/>
      <dgm:spPr/>
      <dgm:t>
        <a:bodyPr/>
        <a:lstStyle/>
        <a:p>
          <a:pPr algn="just"/>
          <a:endParaRPr lang="en-US">
            <a:solidFill>
              <a:schemeClr val="tx1"/>
            </a:solidFill>
          </a:endParaRPr>
        </a:p>
      </dgm:t>
    </dgm:pt>
    <dgm:pt modelId="{77F70B01-2789-4856-AFDA-32B1ABDB9FF1}" type="pres">
      <dgm:prSet presAssocID="{A990DF58-E484-4E0D-AB21-497C325BEA99}" presName="vert0" presStyleCnt="0">
        <dgm:presLayoutVars>
          <dgm:dir/>
          <dgm:animOne val="branch"/>
          <dgm:animLvl val="lvl"/>
        </dgm:presLayoutVars>
      </dgm:prSet>
      <dgm:spPr/>
      <dgm:t>
        <a:bodyPr/>
        <a:lstStyle/>
        <a:p>
          <a:endParaRPr lang="en-US"/>
        </a:p>
      </dgm:t>
    </dgm:pt>
    <dgm:pt modelId="{4B66B514-8178-44F4-BC2A-7B722E655AF6}" type="pres">
      <dgm:prSet presAssocID="{5C99F47C-F2CA-4AF4-B28E-BC1998ABCBBC}" presName="thickLine" presStyleLbl="alignNode1" presStyleIdx="0" presStyleCnt="1" custLinFactNeighborX="662" custLinFactNeighborY="-2831"/>
      <dgm:spPr/>
    </dgm:pt>
    <dgm:pt modelId="{B2B25F59-5431-4F0D-A7C0-9799A2B1D37E}" type="pres">
      <dgm:prSet presAssocID="{5C99F47C-F2CA-4AF4-B28E-BC1998ABCBBC}" presName="horz1" presStyleCnt="0"/>
      <dgm:spPr/>
    </dgm:pt>
    <dgm:pt modelId="{0169C9F0-54EC-4272-BFD7-88251E599399}" type="pres">
      <dgm:prSet presAssocID="{5C99F47C-F2CA-4AF4-B28E-BC1998ABCBBC}" presName="tx1" presStyleLbl="revTx" presStyleIdx="0" presStyleCnt="4" custScaleX="85792"/>
      <dgm:spPr/>
      <dgm:t>
        <a:bodyPr/>
        <a:lstStyle/>
        <a:p>
          <a:endParaRPr lang="en-US"/>
        </a:p>
      </dgm:t>
    </dgm:pt>
    <dgm:pt modelId="{99E7E913-F0A6-43D1-B869-8103C01F2F32}" type="pres">
      <dgm:prSet presAssocID="{5C99F47C-F2CA-4AF4-B28E-BC1998ABCBBC}" presName="vert1" presStyleCnt="0"/>
      <dgm:spPr/>
    </dgm:pt>
    <dgm:pt modelId="{60253326-8ECB-4BA2-BADE-CDCED7A72BD0}" type="pres">
      <dgm:prSet presAssocID="{B3B247D3-2EE9-469E-B333-F33E65FFF1BC}" presName="vertSpace2a" presStyleCnt="0"/>
      <dgm:spPr/>
    </dgm:pt>
    <dgm:pt modelId="{69FD81B6-690D-4B75-871D-D8DF0792E4D4}" type="pres">
      <dgm:prSet presAssocID="{B3B247D3-2EE9-469E-B333-F33E65FFF1BC}" presName="horz2" presStyleCnt="0"/>
      <dgm:spPr/>
    </dgm:pt>
    <dgm:pt modelId="{5C90DC31-752C-4A20-8A24-D636E337C0FE}" type="pres">
      <dgm:prSet presAssocID="{B3B247D3-2EE9-469E-B333-F33E65FFF1BC}" presName="horzSpace2" presStyleCnt="0"/>
      <dgm:spPr/>
    </dgm:pt>
    <dgm:pt modelId="{D9644744-4669-4E72-8DD1-0F6589A1F36A}" type="pres">
      <dgm:prSet presAssocID="{B3B247D3-2EE9-469E-B333-F33E65FFF1BC}" presName="tx2" presStyleLbl="revTx" presStyleIdx="1" presStyleCnt="4"/>
      <dgm:spPr/>
      <dgm:t>
        <a:bodyPr/>
        <a:lstStyle/>
        <a:p>
          <a:endParaRPr lang="en-US"/>
        </a:p>
      </dgm:t>
    </dgm:pt>
    <dgm:pt modelId="{5E3B98F5-FDCA-443E-8018-0EF2D265E1A7}" type="pres">
      <dgm:prSet presAssocID="{B3B247D3-2EE9-469E-B333-F33E65FFF1BC}" presName="vert2" presStyleCnt="0"/>
      <dgm:spPr/>
    </dgm:pt>
    <dgm:pt modelId="{213E4F82-0FD2-4D43-A838-C9B51A87BAB9}" type="pres">
      <dgm:prSet presAssocID="{B3B247D3-2EE9-469E-B333-F33E65FFF1BC}" presName="thinLine2b" presStyleLbl="callout" presStyleIdx="0" presStyleCnt="3"/>
      <dgm:spPr/>
    </dgm:pt>
    <dgm:pt modelId="{FB2B8444-DE8D-402D-90FD-EA14642EC08F}" type="pres">
      <dgm:prSet presAssocID="{B3B247D3-2EE9-469E-B333-F33E65FFF1BC}" presName="vertSpace2b" presStyleCnt="0"/>
      <dgm:spPr/>
    </dgm:pt>
    <dgm:pt modelId="{DAD019E7-BF5E-4DD0-9DAB-BADFCC3BAFAE}" type="pres">
      <dgm:prSet presAssocID="{00697711-A89A-487C-AD00-C73FB4E9E015}" presName="horz2" presStyleCnt="0"/>
      <dgm:spPr/>
    </dgm:pt>
    <dgm:pt modelId="{956051BE-7550-4751-85AC-27ED734095AC}" type="pres">
      <dgm:prSet presAssocID="{00697711-A89A-487C-AD00-C73FB4E9E015}" presName="horzSpace2" presStyleCnt="0"/>
      <dgm:spPr/>
    </dgm:pt>
    <dgm:pt modelId="{26F686BF-4CBB-4BA9-80DE-DE4B05E5CBFD}" type="pres">
      <dgm:prSet presAssocID="{00697711-A89A-487C-AD00-C73FB4E9E015}" presName="tx2" presStyleLbl="revTx" presStyleIdx="2" presStyleCnt="4"/>
      <dgm:spPr/>
      <dgm:t>
        <a:bodyPr/>
        <a:lstStyle/>
        <a:p>
          <a:endParaRPr lang="en-US"/>
        </a:p>
      </dgm:t>
    </dgm:pt>
    <dgm:pt modelId="{2EE5D58E-56C4-4D19-8EF2-4547E4F8362F}" type="pres">
      <dgm:prSet presAssocID="{00697711-A89A-487C-AD00-C73FB4E9E015}" presName="vert2" presStyleCnt="0"/>
      <dgm:spPr/>
    </dgm:pt>
    <dgm:pt modelId="{0F808E05-FF5C-45F7-BB31-7574D302E652}" type="pres">
      <dgm:prSet presAssocID="{00697711-A89A-487C-AD00-C73FB4E9E015}" presName="thinLine2b" presStyleLbl="callout" presStyleIdx="1" presStyleCnt="3"/>
      <dgm:spPr/>
    </dgm:pt>
    <dgm:pt modelId="{E29D0800-16F3-40C0-8C40-B6A109455BD0}" type="pres">
      <dgm:prSet presAssocID="{00697711-A89A-487C-AD00-C73FB4E9E015}" presName="vertSpace2b" presStyleCnt="0"/>
      <dgm:spPr/>
    </dgm:pt>
    <dgm:pt modelId="{78C8CD60-7DBA-4D36-9F36-539457877246}" type="pres">
      <dgm:prSet presAssocID="{63613450-5E50-47D5-8C27-E9AF9D1BAB0A}" presName="horz2" presStyleCnt="0"/>
      <dgm:spPr/>
    </dgm:pt>
    <dgm:pt modelId="{3505C0BF-18DD-473C-A902-68E8113BCA79}" type="pres">
      <dgm:prSet presAssocID="{63613450-5E50-47D5-8C27-E9AF9D1BAB0A}" presName="horzSpace2" presStyleCnt="0"/>
      <dgm:spPr/>
    </dgm:pt>
    <dgm:pt modelId="{4C6E5CCF-18D7-4258-BDD4-6A64DE34E844}" type="pres">
      <dgm:prSet presAssocID="{63613450-5E50-47D5-8C27-E9AF9D1BAB0A}" presName="tx2" presStyleLbl="revTx" presStyleIdx="3" presStyleCnt="4" custScaleY="217671"/>
      <dgm:spPr/>
      <dgm:t>
        <a:bodyPr/>
        <a:lstStyle/>
        <a:p>
          <a:endParaRPr lang="en-US"/>
        </a:p>
      </dgm:t>
    </dgm:pt>
    <dgm:pt modelId="{C13B3FEB-5FCC-48C6-8CF7-BA053DF69FAD}" type="pres">
      <dgm:prSet presAssocID="{63613450-5E50-47D5-8C27-E9AF9D1BAB0A}" presName="vert2" presStyleCnt="0"/>
      <dgm:spPr/>
    </dgm:pt>
    <dgm:pt modelId="{06C862EA-9777-4158-9DDD-F9DDC9C6054C}" type="pres">
      <dgm:prSet presAssocID="{63613450-5E50-47D5-8C27-E9AF9D1BAB0A}" presName="thinLine2b" presStyleLbl="callout" presStyleIdx="2" presStyleCnt="3"/>
      <dgm:spPr/>
    </dgm:pt>
    <dgm:pt modelId="{59B06686-C19C-4490-9A0D-5FCF935EBFB4}" type="pres">
      <dgm:prSet presAssocID="{63613450-5E50-47D5-8C27-E9AF9D1BAB0A}" presName="vertSpace2b" presStyleCnt="0"/>
      <dgm:spPr/>
    </dgm:pt>
  </dgm:ptLst>
  <dgm:cxnLst>
    <dgm:cxn modelId="{E2780688-B7BA-4972-8CDB-576A2946C5F8}" srcId="{5C99F47C-F2CA-4AF4-B28E-BC1998ABCBBC}" destId="{63613450-5E50-47D5-8C27-E9AF9D1BAB0A}" srcOrd="2" destOrd="0" parTransId="{8750ECF2-ECFD-40E9-BA8A-16D7A1D7D471}" sibTransId="{D7620D9D-9BC8-49CE-9300-6C86B43E3E83}"/>
    <dgm:cxn modelId="{664BD730-242E-4580-A8DD-1FA1D15C5E55}" srcId="{5C99F47C-F2CA-4AF4-B28E-BC1998ABCBBC}" destId="{B3B247D3-2EE9-469E-B333-F33E65FFF1BC}" srcOrd="0" destOrd="0" parTransId="{95505CE0-AE05-4A8B-A104-4F782CC6B636}" sibTransId="{94F20AFB-2976-4D02-B6C9-6C08979CCC59}"/>
    <dgm:cxn modelId="{20C8FBE3-A86C-417B-9F2C-D4B64E2B815C}" srcId="{A990DF58-E484-4E0D-AB21-497C325BEA99}" destId="{5C99F47C-F2CA-4AF4-B28E-BC1998ABCBBC}" srcOrd="0" destOrd="0" parTransId="{CF0C2B0D-CE8B-4FC9-A55A-3E1D0693EC26}" sibTransId="{49A55769-A756-46FF-9B30-CA5FB59BD08E}"/>
    <dgm:cxn modelId="{91CE90F9-2E6C-4E70-B605-060B4CC45B57}" type="presOf" srcId="{5C99F47C-F2CA-4AF4-B28E-BC1998ABCBBC}" destId="{0169C9F0-54EC-4272-BFD7-88251E599399}" srcOrd="0" destOrd="0" presId="urn:microsoft.com/office/officeart/2008/layout/LinedList"/>
    <dgm:cxn modelId="{CF140767-FF24-49B7-A057-E9F35BB12041}" srcId="{5C99F47C-F2CA-4AF4-B28E-BC1998ABCBBC}" destId="{00697711-A89A-487C-AD00-C73FB4E9E015}" srcOrd="1" destOrd="0" parTransId="{3BBF2428-1238-4A22-811B-BE0A4E9851C2}" sibTransId="{5E5C5C54-D238-46D8-8FA0-ACD8738977CA}"/>
    <dgm:cxn modelId="{5E56D8DA-8BDC-4527-8875-5E8E748EE09B}" type="presOf" srcId="{63613450-5E50-47D5-8C27-E9AF9D1BAB0A}" destId="{4C6E5CCF-18D7-4258-BDD4-6A64DE34E844}" srcOrd="0" destOrd="0" presId="urn:microsoft.com/office/officeart/2008/layout/LinedList"/>
    <dgm:cxn modelId="{F992D58B-2222-44DC-8831-D0AB49F2A420}" type="presOf" srcId="{A990DF58-E484-4E0D-AB21-497C325BEA99}" destId="{77F70B01-2789-4856-AFDA-32B1ABDB9FF1}" srcOrd="0" destOrd="0" presId="urn:microsoft.com/office/officeart/2008/layout/LinedList"/>
    <dgm:cxn modelId="{1F753E9B-208D-4A93-8C71-9235C4EDA1A6}" type="presOf" srcId="{00697711-A89A-487C-AD00-C73FB4E9E015}" destId="{26F686BF-4CBB-4BA9-80DE-DE4B05E5CBFD}" srcOrd="0" destOrd="0" presId="urn:microsoft.com/office/officeart/2008/layout/LinedList"/>
    <dgm:cxn modelId="{76D2F97E-170A-487D-8725-F478B4C9F443}" type="presOf" srcId="{B3B247D3-2EE9-469E-B333-F33E65FFF1BC}" destId="{D9644744-4669-4E72-8DD1-0F6589A1F36A}" srcOrd="0" destOrd="0" presId="urn:microsoft.com/office/officeart/2008/layout/LinedList"/>
    <dgm:cxn modelId="{002599B1-8F4F-4A60-A6BB-C9F8C00085CE}" type="presParOf" srcId="{77F70B01-2789-4856-AFDA-32B1ABDB9FF1}" destId="{4B66B514-8178-44F4-BC2A-7B722E655AF6}" srcOrd="0" destOrd="0" presId="urn:microsoft.com/office/officeart/2008/layout/LinedList"/>
    <dgm:cxn modelId="{A1870F4D-7DB0-4D67-A0A3-5DD8359A309D}" type="presParOf" srcId="{77F70B01-2789-4856-AFDA-32B1ABDB9FF1}" destId="{B2B25F59-5431-4F0D-A7C0-9799A2B1D37E}" srcOrd="1" destOrd="0" presId="urn:microsoft.com/office/officeart/2008/layout/LinedList"/>
    <dgm:cxn modelId="{BAE4EF44-E80E-42BD-A142-1EEB325EA848}" type="presParOf" srcId="{B2B25F59-5431-4F0D-A7C0-9799A2B1D37E}" destId="{0169C9F0-54EC-4272-BFD7-88251E599399}" srcOrd="0" destOrd="0" presId="urn:microsoft.com/office/officeart/2008/layout/LinedList"/>
    <dgm:cxn modelId="{5B5D3EE1-1DDC-4529-B973-C43C166AD2D1}" type="presParOf" srcId="{B2B25F59-5431-4F0D-A7C0-9799A2B1D37E}" destId="{99E7E913-F0A6-43D1-B869-8103C01F2F32}" srcOrd="1" destOrd="0" presId="urn:microsoft.com/office/officeart/2008/layout/LinedList"/>
    <dgm:cxn modelId="{754497B4-6590-4468-ACE4-AF832FFC1D18}" type="presParOf" srcId="{99E7E913-F0A6-43D1-B869-8103C01F2F32}" destId="{60253326-8ECB-4BA2-BADE-CDCED7A72BD0}" srcOrd="0" destOrd="0" presId="urn:microsoft.com/office/officeart/2008/layout/LinedList"/>
    <dgm:cxn modelId="{43669A67-467E-491D-9E8A-B8F9542737B7}" type="presParOf" srcId="{99E7E913-F0A6-43D1-B869-8103C01F2F32}" destId="{69FD81B6-690D-4B75-871D-D8DF0792E4D4}" srcOrd="1" destOrd="0" presId="urn:microsoft.com/office/officeart/2008/layout/LinedList"/>
    <dgm:cxn modelId="{BDA04200-1E6A-441F-B4A7-EA7A159EF6F0}" type="presParOf" srcId="{69FD81B6-690D-4B75-871D-D8DF0792E4D4}" destId="{5C90DC31-752C-4A20-8A24-D636E337C0FE}" srcOrd="0" destOrd="0" presId="urn:microsoft.com/office/officeart/2008/layout/LinedList"/>
    <dgm:cxn modelId="{63A091A6-8329-4961-B10A-BEBBD2AB67DB}" type="presParOf" srcId="{69FD81B6-690D-4B75-871D-D8DF0792E4D4}" destId="{D9644744-4669-4E72-8DD1-0F6589A1F36A}" srcOrd="1" destOrd="0" presId="urn:microsoft.com/office/officeart/2008/layout/LinedList"/>
    <dgm:cxn modelId="{5373769E-D6B4-4382-BC92-6283B1508857}" type="presParOf" srcId="{69FD81B6-690D-4B75-871D-D8DF0792E4D4}" destId="{5E3B98F5-FDCA-443E-8018-0EF2D265E1A7}" srcOrd="2" destOrd="0" presId="urn:microsoft.com/office/officeart/2008/layout/LinedList"/>
    <dgm:cxn modelId="{C99B855D-70AD-4E5E-8CE0-7D4B65148ECA}" type="presParOf" srcId="{99E7E913-F0A6-43D1-B869-8103C01F2F32}" destId="{213E4F82-0FD2-4D43-A838-C9B51A87BAB9}" srcOrd="2" destOrd="0" presId="urn:microsoft.com/office/officeart/2008/layout/LinedList"/>
    <dgm:cxn modelId="{9BC0E823-64D0-488A-850A-A3D6D850CCBA}" type="presParOf" srcId="{99E7E913-F0A6-43D1-B869-8103C01F2F32}" destId="{FB2B8444-DE8D-402D-90FD-EA14642EC08F}" srcOrd="3" destOrd="0" presId="urn:microsoft.com/office/officeart/2008/layout/LinedList"/>
    <dgm:cxn modelId="{5E445BE4-2414-463A-88A9-D68B776C5997}" type="presParOf" srcId="{99E7E913-F0A6-43D1-B869-8103C01F2F32}" destId="{DAD019E7-BF5E-4DD0-9DAB-BADFCC3BAFAE}" srcOrd="4" destOrd="0" presId="urn:microsoft.com/office/officeart/2008/layout/LinedList"/>
    <dgm:cxn modelId="{434D6CE9-9570-4772-93C9-99A4008A8E32}" type="presParOf" srcId="{DAD019E7-BF5E-4DD0-9DAB-BADFCC3BAFAE}" destId="{956051BE-7550-4751-85AC-27ED734095AC}" srcOrd="0" destOrd="0" presId="urn:microsoft.com/office/officeart/2008/layout/LinedList"/>
    <dgm:cxn modelId="{8664C507-0C02-4989-A618-3486C79ED120}" type="presParOf" srcId="{DAD019E7-BF5E-4DD0-9DAB-BADFCC3BAFAE}" destId="{26F686BF-4CBB-4BA9-80DE-DE4B05E5CBFD}" srcOrd="1" destOrd="0" presId="urn:microsoft.com/office/officeart/2008/layout/LinedList"/>
    <dgm:cxn modelId="{981DC15D-EC5A-43C0-8169-AAB44D7639BA}" type="presParOf" srcId="{DAD019E7-BF5E-4DD0-9DAB-BADFCC3BAFAE}" destId="{2EE5D58E-56C4-4D19-8EF2-4547E4F8362F}" srcOrd="2" destOrd="0" presId="urn:microsoft.com/office/officeart/2008/layout/LinedList"/>
    <dgm:cxn modelId="{A0F02A41-853B-44AB-B7CD-CEB77A296A9D}" type="presParOf" srcId="{99E7E913-F0A6-43D1-B869-8103C01F2F32}" destId="{0F808E05-FF5C-45F7-BB31-7574D302E652}" srcOrd="5" destOrd="0" presId="urn:microsoft.com/office/officeart/2008/layout/LinedList"/>
    <dgm:cxn modelId="{FFB93DF2-3B7A-419A-87DA-14B45A2CCB31}" type="presParOf" srcId="{99E7E913-F0A6-43D1-B869-8103C01F2F32}" destId="{E29D0800-16F3-40C0-8C40-B6A109455BD0}" srcOrd="6" destOrd="0" presId="urn:microsoft.com/office/officeart/2008/layout/LinedList"/>
    <dgm:cxn modelId="{4F849DCE-7B1A-4842-BA0E-9EEBD7E1E062}" type="presParOf" srcId="{99E7E913-F0A6-43D1-B869-8103C01F2F32}" destId="{78C8CD60-7DBA-4D36-9F36-539457877246}" srcOrd="7" destOrd="0" presId="urn:microsoft.com/office/officeart/2008/layout/LinedList"/>
    <dgm:cxn modelId="{53C079D6-0D40-4A98-93F7-848D9C818E4F}" type="presParOf" srcId="{78C8CD60-7DBA-4D36-9F36-539457877246}" destId="{3505C0BF-18DD-473C-A902-68E8113BCA79}" srcOrd="0" destOrd="0" presId="urn:microsoft.com/office/officeart/2008/layout/LinedList"/>
    <dgm:cxn modelId="{EA37630A-FCB6-4E83-A08D-691EEBFA88CA}" type="presParOf" srcId="{78C8CD60-7DBA-4D36-9F36-539457877246}" destId="{4C6E5CCF-18D7-4258-BDD4-6A64DE34E844}" srcOrd="1" destOrd="0" presId="urn:microsoft.com/office/officeart/2008/layout/LinedList"/>
    <dgm:cxn modelId="{4CBCED3F-D34C-4087-B5FF-89E4E08BFAE2}" type="presParOf" srcId="{78C8CD60-7DBA-4D36-9F36-539457877246}" destId="{C13B3FEB-5FCC-48C6-8CF7-BA053DF69FAD}" srcOrd="2" destOrd="0" presId="urn:microsoft.com/office/officeart/2008/layout/LinedList"/>
    <dgm:cxn modelId="{64CE8D35-DBF0-4D02-A206-626723B6D126}" type="presParOf" srcId="{99E7E913-F0A6-43D1-B869-8103C01F2F32}" destId="{06C862EA-9777-4158-9DDD-F9DDC9C6054C}" srcOrd="8" destOrd="0" presId="urn:microsoft.com/office/officeart/2008/layout/LinedList"/>
    <dgm:cxn modelId="{5975B983-DADA-4634-B4E7-559B23B05472}" type="presParOf" srcId="{99E7E913-F0A6-43D1-B869-8103C01F2F32}" destId="{59B06686-C19C-4490-9A0D-5FCF935EBFB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90DF58-E484-4E0D-AB21-497C325BEA99}" type="doc">
      <dgm:prSet loTypeId="urn:microsoft.com/office/officeart/2008/layout/LinedList" loCatId="hierarchy" qsTypeId="urn:microsoft.com/office/officeart/2005/8/quickstyle/simple1" qsCatId="simple" csTypeId="urn:microsoft.com/office/officeart/2005/8/colors/accent1_3" csCatId="accent1" phldr="1"/>
      <dgm:spPr/>
      <dgm:t>
        <a:bodyPr/>
        <a:lstStyle/>
        <a:p>
          <a:endParaRPr lang="en-US"/>
        </a:p>
      </dgm:t>
    </dgm:pt>
    <dgm:pt modelId="{5C99F47C-F2CA-4AF4-B28E-BC1998ABCBBC}">
      <dgm:prSet phldrT="[Text]" custT="1"/>
      <dgm:spPr/>
      <dgm:t>
        <a:bodyPr/>
        <a:lstStyle/>
        <a:p>
          <a:pPr algn="just"/>
          <a:endParaRPr lang="en-US" sz="1800" b="1" dirty="0" smtClean="0">
            <a:latin typeface="+mj-lt"/>
          </a:endParaRPr>
        </a:p>
        <a:p>
          <a:pPr algn="just"/>
          <a:endParaRPr lang="en-US" sz="1800" b="1" dirty="0" smtClean="0">
            <a:latin typeface="+mj-lt"/>
          </a:endParaRPr>
        </a:p>
        <a:p>
          <a:pPr algn="just"/>
          <a:endParaRPr lang="en-US" sz="1800" b="1" dirty="0" smtClean="0">
            <a:latin typeface="+mj-lt"/>
          </a:endParaRPr>
        </a:p>
        <a:p>
          <a:pPr algn="just"/>
          <a:r>
            <a:rPr lang="en-US" sz="1800" b="1" dirty="0" err="1" smtClean="0">
              <a:latin typeface="+mj-lt"/>
            </a:rPr>
            <a:t>Tiêu</a:t>
          </a:r>
          <a:r>
            <a:rPr lang="en-US" sz="1800" b="1" dirty="0" smtClean="0">
              <a:latin typeface="+mj-lt"/>
            </a:rPr>
            <a:t> </a:t>
          </a:r>
          <a:r>
            <a:rPr lang="en-US" sz="1800" b="1" dirty="0" err="1" smtClean="0">
              <a:latin typeface="+mj-lt"/>
            </a:rPr>
            <a:t>chuẩn</a:t>
          </a:r>
          <a:r>
            <a:rPr lang="en-US" sz="1800" b="1" dirty="0" smtClean="0">
              <a:latin typeface="+mj-lt"/>
            </a:rPr>
            <a:t> </a:t>
          </a:r>
          <a:r>
            <a:rPr lang="en-US" sz="1800" b="1" dirty="0" err="1" smtClean="0">
              <a:latin typeface="+mj-lt"/>
            </a:rPr>
            <a:t>Ủy</a:t>
          </a:r>
          <a:r>
            <a:rPr lang="en-US" sz="1800" b="1" dirty="0" smtClean="0">
              <a:latin typeface="+mj-lt"/>
            </a:rPr>
            <a:t> </a:t>
          </a:r>
          <a:r>
            <a:rPr lang="en-US" sz="1800" b="1" dirty="0" err="1" smtClean="0">
              <a:latin typeface="+mj-lt"/>
            </a:rPr>
            <a:t>viên</a:t>
          </a:r>
          <a:r>
            <a:rPr lang="en-US" sz="1800" b="1" dirty="0" smtClean="0">
              <a:latin typeface="+mj-lt"/>
            </a:rPr>
            <a:t> Ban </a:t>
          </a:r>
          <a:r>
            <a:rPr lang="en-US" sz="1800" b="1" dirty="0" err="1" smtClean="0">
              <a:latin typeface="+mj-lt"/>
            </a:rPr>
            <a:t>Chấp</a:t>
          </a:r>
          <a:r>
            <a:rPr lang="en-US" sz="1800" b="1" dirty="0" smtClean="0">
              <a:latin typeface="+mj-lt"/>
            </a:rPr>
            <a:t> </a:t>
          </a:r>
          <a:r>
            <a:rPr lang="en-US" sz="1800" b="1" dirty="0" err="1" smtClean="0">
              <a:latin typeface="+mj-lt"/>
            </a:rPr>
            <a:t>hành</a:t>
          </a:r>
          <a:r>
            <a:rPr lang="en-US" sz="1800" b="1" dirty="0" smtClean="0">
              <a:latin typeface="+mj-lt"/>
            </a:rPr>
            <a:t> </a:t>
          </a:r>
          <a:r>
            <a:rPr lang="en-US" sz="1800" b="1" dirty="0" err="1" smtClean="0">
              <a:latin typeface="+mj-lt"/>
            </a:rPr>
            <a:t>Đoàn</a:t>
          </a:r>
          <a:r>
            <a:rPr lang="en-US" sz="1800" b="1" dirty="0" smtClean="0">
              <a:latin typeface="+mj-lt"/>
            </a:rPr>
            <a:t> </a:t>
          </a:r>
          <a:r>
            <a:rPr lang="en-US" sz="1800" b="1" dirty="0" err="1" smtClean="0">
              <a:latin typeface="+mj-lt"/>
            </a:rPr>
            <a:t>các</a:t>
          </a:r>
          <a:r>
            <a:rPr lang="en-US" sz="1800" b="1" dirty="0" smtClean="0">
              <a:latin typeface="+mj-lt"/>
            </a:rPr>
            <a:t> </a:t>
          </a:r>
          <a:r>
            <a:rPr lang="en-US" sz="1800" b="1" dirty="0" err="1" smtClean="0">
              <a:latin typeface="+mj-lt"/>
            </a:rPr>
            <a:t>cấp</a:t>
          </a:r>
          <a:r>
            <a:rPr lang="en-US" sz="1800" b="1" dirty="0" smtClean="0">
              <a:latin typeface="+mj-lt"/>
            </a:rPr>
            <a:t> </a:t>
          </a:r>
          <a:r>
            <a:rPr lang="en-US" sz="1800" b="1" dirty="0" err="1" smtClean="0">
              <a:latin typeface="+mj-lt"/>
            </a:rPr>
            <a:t>cần</a:t>
          </a:r>
          <a:r>
            <a:rPr lang="en-US" sz="1800" b="1" dirty="0" smtClean="0">
              <a:latin typeface="+mj-lt"/>
            </a:rPr>
            <a:t> </a:t>
          </a:r>
          <a:r>
            <a:rPr lang="en-US" sz="1800" b="1" dirty="0" err="1" smtClean="0">
              <a:latin typeface="+mj-lt"/>
            </a:rPr>
            <a:t>lưu</a:t>
          </a:r>
          <a:r>
            <a:rPr lang="en-US" sz="1800" b="1" dirty="0" smtClean="0">
              <a:latin typeface="+mj-lt"/>
            </a:rPr>
            <a:t> ý </a:t>
          </a:r>
          <a:r>
            <a:rPr lang="en-US" sz="1800" b="1" dirty="0" err="1" smtClean="0">
              <a:latin typeface="+mj-lt"/>
            </a:rPr>
            <a:t>một</a:t>
          </a:r>
          <a:r>
            <a:rPr lang="en-US" sz="1800" b="1" dirty="0" smtClean="0">
              <a:latin typeface="+mj-lt"/>
            </a:rPr>
            <a:t> </a:t>
          </a:r>
          <a:r>
            <a:rPr lang="en-US" sz="1800" b="1" dirty="0" err="1" smtClean="0">
              <a:latin typeface="+mj-lt"/>
            </a:rPr>
            <a:t>số</a:t>
          </a:r>
          <a:r>
            <a:rPr lang="en-US" sz="1800" b="1" dirty="0" smtClean="0">
              <a:latin typeface="+mj-lt"/>
            </a:rPr>
            <a:t> </a:t>
          </a:r>
          <a:r>
            <a:rPr lang="en-US" sz="1800" b="1" dirty="0" err="1" smtClean="0">
              <a:latin typeface="+mj-lt"/>
            </a:rPr>
            <a:t>điểm</a:t>
          </a:r>
          <a:r>
            <a:rPr lang="en-US" sz="1800" b="1" dirty="0" smtClean="0">
              <a:latin typeface="+mj-lt"/>
            </a:rPr>
            <a:t>: </a:t>
          </a:r>
          <a:endParaRPr lang="en-US" sz="1800" b="1" dirty="0"/>
        </a:p>
      </dgm:t>
    </dgm:pt>
    <dgm:pt modelId="{CF0C2B0D-CE8B-4FC9-A55A-3E1D0693EC26}" type="parTrans" cxnId="{20C8FBE3-A86C-417B-9F2C-D4B64E2B815C}">
      <dgm:prSet/>
      <dgm:spPr/>
      <dgm:t>
        <a:bodyPr/>
        <a:lstStyle/>
        <a:p>
          <a:pPr algn="just"/>
          <a:endParaRPr lang="en-US">
            <a:solidFill>
              <a:schemeClr val="tx1"/>
            </a:solidFill>
          </a:endParaRPr>
        </a:p>
      </dgm:t>
    </dgm:pt>
    <dgm:pt modelId="{49A55769-A756-46FF-9B30-CA5FB59BD08E}" type="sibTrans" cxnId="{20C8FBE3-A86C-417B-9F2C-D4B64E2B815C}">
      <dgm:prSet/>
      <dgm:spPr/>
      <dgm:t>
        <a:bodyPr/>
        <a:lstStyle/>
        <a:p>
          <a:pPr algn="just"/>
          <a:endParaRPr lang="en-US">
            <a:solidFill>
              <a:schemeClr val="tx1"/>
            </a:solidFill>
          </a:endParaRPr>
        </a:p>
      </dgm:t>
    </dgm:pt>
    <dgm:pt modelId="{B3B247D3-2EE9-469E-B333-F33E65FFF1BC}">
      <dgm:prSet phldrT="[Text]"/>
      <dgm:spPr/>
      <dgm:t>
        <a:bodyPr/>
        <a:lstStyle/>
        <a:p>
          <a:pPr algn="just"/>
          <a:r>
            <a:rPr lang="en-US" dirty="0" smtClean="0"/>
            <a:t>1. </a:t>
          </a:r>
          <a:r>
            <a:rPr lang="vi-VN" dirty="0" smtClean="0"/>
            <a:t>Nhân sự tham gia Ban Chấp hành đoàn các cấp đảm bảo tiêu chuẩn chung theo Quy chế Cán bộ Đoàn TNCS Hồ Chí Minh ban hành kèm theo quyết định số 289 QĐ-TW ngày 08/02/2010 của Ban Bí thư Trung ương Đảng. Trong đó, lưu ý về trình độ chuyên môn, trình độ lý luận chính trị và kinh nghiệm công tác</a:t>
          </a:r>
          <a:endParaRPr lang="en-US" dirty="0"/>
        </a:p>
      </dgm:t>
    </dgm:pt>
    <dgm:pt modelId="{95505CE0-AE05-4A8B-A104-4F782CC6B636}" type="parTrans" cxnId="{664BD730-242E-4580-A8DD-1FA1D15C5E55}">
      <dgm:prSet/>
      <dgm:spPr/>
      <dgm:t>
        <a:bodyPr/>
        <a:lstStyle/>
        <a:p>
          <a:pPr algn="just"/>
          <a:endParaRPr lang="en-US">
            <a:solidFill>
              <a:schemeClr val="tx1"/>
            </a:solidFill>
          </a:endParaRPr>
        </a:p>
      </dgm:t>
    </dgm:pt>
    <dgm:pt modelId="{94F20AFB-2976-4D02-B6C9-6C08979CCC59}" type="sibTrans" cxnId="{664BD730-242E-4580-A8DD-1FA1D15C5E55}">
      <dgm:prSet/>
      <dgm:spPr/>
      <dgm:t>
        <a:bodyPr/>
        <a:lstStyle/>
        <a:p>
          <a:pPr algn="just"/>
          <a:endParaRPr lang="en-US">
            <a:solidFill>
              <a:schemeClr val="tx1"/>
            </a:solidFill>
          </a:endParaRPr>
        </a:p>
      </dgm:t>
    </dgm:pt>
    <dgm:pt modelId="{00697711-A89A-487C-AD00-C73FB4E9E015}">
      <dgm:prSet phldrT="[Text]"/>
      <dgm:spPr/>
      <dgm:t>
        <a:bodyPr/>
        <a:lstStyle/>
        <a:p>
          <a:pPr algn="just"/>
          <a:r>
            <a:rPr lang="en-US" dirty="0" smtClean="0"/>
            <a:t>2. </a:t>
          </a:r>
          <a:r>
            <a:rPr lang="vi-VN" dirty="0" smtClean="0"/>
            <a:t>Đối với nhân sự tham gia Ban Chấp hành Đoàn các cấp là cán bộ, công chức, viên chức ngoài đảm bảo các tiêu chuẩn chung thì phải đảm bảo các quy định hiện hành về công tác cán bộ của Đảng, Nhà nước và các quy định khác về tiêu chuẩn chức danh theo quy định của địa phương, đơn vị</a:t>
          </a:r>
          <a:endParaRPr lang="en-US" dirty="0"/>
        </a:p>
      </dgm:t>
    </dgm:pt>
    <dgm:pt modelId="{3BBF2428-1238-4A22-811B-BE0A4E9851C2}" type="parTrans" cxnId="{CF140767-FF24-49B7-A057-E9F35BB12041}">
      <dgm:prSet/>
      <dgm:spPr/>
      <dgm:t>
        <a:bodyPr/>
        <a:lstStyle/>
        <a:p>
          <a:pPr algn="just"/>
          <a:endParaRPr lang="en-US">
            <a:solidFill>
              <a:schemeClr val="tx1"/>
            </a:solidFill>
          </a:endParaRPr>
        </a:p>
      </dgm:t>
    </dgm:pt>
    <dgm:pt modelId="{5E5C5C54-D238-46D8-8FA0-ACD8738977CA}" type="sibTrans" cxnId="{CF140767-FF24-49B7-A057-E9F35BB12041}">
      <dgm:prSet/>
      <dgm:spPr/>
      <dgm:t>
        <a:bodyPr/>
        <a:lstStyle/>
        <a:p>
          <a:pPr algn="just"/>
          <a:endParaRPr lang="en-US">
            <a:solidFill>
              <a:schemeClr val="tx1"/>
            </a:solidFill>
          </a:endParaRPr>
        </a:p>
      </dgm:t>
    </dgm:pt>
    <dgm:pt modelId="{63613450-5E50-47D5-8C27-E9AF9D1BAB0A}">
      <dgm:prSet phldrT="[Text]"/>
      <dgm:spPr/>
      <dgm:t>
        <a:bodyPr/>
        <a:lstStyle/>
        <a:p>
          <a:pPr algn="just"/>
          <a:r>
            <a:rPr lang="en-US" smtClean="0"/>
            <a:t>3. </a:t>
          </a:r>
          <a:r>
            <a:rPr lang="vi-VN" smtClean="0"/>
            <a:t>Đối với cán bộ đoàn trong Quân đội, Công an, Ban Bí thư Trung ương Đoàn phối hợp với Tổng cục Chính trị Quân đội nhân dân Việt Nam, Cục Công tác Đảng và Công tác Chính trị, Bộ Công an hướng dẫn về tiêu chuẩn Ủy viên Ban Chấp hành và theo các quy định về tiêu chuẩn công tác cán bộ của ngành</a:t>
          </a:r>
          <a:endParaRPr lang="en-US" dirty="0"/>
        </a:p>
      </dgm:t>
    </dgm:pt>
    <dgm:pt modelId="{8750ECF2-ECFD-40E9-BA8A-16D7A1D7D471}" type="parTrans" cxnId="{E2780688-B7BA-4972-8CDB-576A2946C5F8}">
      <dgm:prSet/>
      <dgm:spPr/>
      <dgm:t>
        <a:bodyPr/>
        <a:lstStyle/>
        <a:p>
          <a:pPr algn="just"/>
          <a:endParaRPr lang="en-US">
            <a:solidFill>
              <a:schemeClr val="tx1"/>
            </a:solidFill>
          </a:endParaRPr>
        </a:p>
      </dgm:t>
    </dgm:pt>
    <dgm:pt modelId="{D7620D9D-9BC8-49CE-9300-6C86B43E3E83}" type="sibTrans" cxnId="{E2780688-B7BA-4972-8CDB-576A2946C5F8}">
      <dgm:prSet/>
      <dgm:spPr/>
      <dgm:t>
        <a:bodyPr/>
        <a:lstStyle/>
        <a:p>
          <a:pPr algn="just"/>
          <a:endParaRPr lang="en-US">
            <a:solidFill>
              <a:schemeClr val="tx1"/>
            </a:solidFill>
          </a:endParaRPr>
        </a:p>
      </dgm:t>
    </dgm:pt>
    <dgm:pt modelId="{77F70B01-2789-4856-AFDA-32B1ABDB9FF1}" type="pres">
      <dgm:prSet presAssocID="{A990DF58-E484-4E0D-AB21-497C325BEA99}" presName="vert0" presStyleCnt="0">
        <dgm:presLayoutVars>
          <dgm:dir/>
          <dgm:animOne val="branch"/>
          <dgm:animLvl val="lvl"/>
        </dgm:presLayoutVars>
      </dgm:prSet>
      <dgm:spPr/>
      <dgm:t>
        <a:bodyPr/>
        <a:lstStyle/>
        <a:p>
          <a:endParaRPr lang="en-US"/>
        </a:p>
      </dgm:t>
    </dgm:pt>
    <dgm:pt modelId="{4B66B514-8178-44F4-BC2A-7B722E655AF6}" type="pres">
      <dgm:prSet presAssocID="{5C99F47C-F2CA-4AF4-B28E-BC1998ABCBBC}" presName="thickLine" presStyleLbl="alignNode1" presStyleIdx="0" presStyleCnt="1" custLinFactNeighborX="662" custLinFactNeighborY="-2831"/>
      <dgm:spPr/>
    </dgm:pt>
    <dgm:pt modelId="{B2B25F59-5431-4F0D-A7C0-9799A2B1D37E}" type="pres">
      <dgm:prSet presAssocID="{5C99F47C-F2CA-4AF4-B28E-BC1998ABCBBC}" presName="horz1" presStyleCnt="0"/>
      <dgm:spPr/>
    </dgm:pt>
    <dgm:pt modelId="{0169C9F0-54EC-4272-BFD7-88251E599399}" type="pres">
      <dgm:prSet presAssocID="{5C99F47C-F2CA-4AF4-B28E-BC1998ABCBBC}" presName="tx1" presStyleLbl="revTx" presStyleIdx="0" presStyleCnt="4" custScaleX="103937"/>
      <dgm:spPr/>
      <dgm:t>
        <a:bodyPr/>
        <a:lstStyle/>
        <a:p>
          <a:endParaRPr lang="en-US"/>
        </a:p>
      </dgm:t>
    </dgm:pt>
    <dgm:pt modelId="{99E7E913-F0A6-43D1-B869-8103C01F2F32}" type="pres">
      <dgm:prSet presAssocID="{5C99F47C-F2CA-4AF4-B28E-BC1998ABCBBC}" presName="vert1" presStyleCnt="0"/>
      <dgm:spPr/>
    </dgm:pt>
    <dgm:pt modelId="{60253326-8ECB-4BA2-BADE-CDCED7A72BD0}" type="pres">
      <dgm:prSet presAssocID="{B3B247D3-2EE9-469E-B333-F33E65FFF1BC}" presName="vertSpace2a" presStyleCnt="0"/>
      <dgm:spPr/>
    </dgm:pt>
    <dgm:pt modelId="{69FD81B6-690D-4B75-871D-D8DF0792E4D4}" type="pres">
      <dgm:prSet presAssocID="{B3B247D3-2EE9-469E-B333-F33E65FFF1BC}" presName="horz2" presStyleCnt="0"/>
      <dgm:spPr/>
    </dgm:pt>
    <dgm:pt modelId="{5C90DC31-752C-4A20-8A24-D636E337C0FE}" type="pres">
      <dgm:prSet presAssocID="{B3B247D3-2EE9-469E-B333-F33E65FFF1BC}" presName="horzSpace2" presStyleCnt="0"/>
      <dgm:spPr/>
    </dgm:pt>
    <dgm:pt modelId="{D9644744-4669-4E72-8DD1-0F6589A1F36A}" type="pres">
      <dgm:prSet presAssocID="{B3B247D3-2EE9-469E-B333-F33E65FFF1BC}" presName="tx2" presStyleLbl="revTx" presStyleIdx="1" presStyleCnt="4"/>
      <dgm:spPr/>
      <dgm:t>
        <a:bodyPr/>
        <a:lstStyle/>
        <a:p>
          <a:endParaRPr lang="en-US"/>
        </a:p>
      </dgm:t>
    </dgm:pt>
    <dgm:pt modelId="{5E3B98F5-FDCA-443E-8018-0EF2D265E1A7}" type="pres">
      <dgm:prSet presAssocID="{B3B247D3-2EE9-469E-B333-F33E65FFF1BC}" presName="vert2" presStyleCnt="0"/>
      <dgm:spPr/>
    </dgm:pt>
    <dgm:pt modelId="{213E4F82-0FD2-4D43-A838-C9B51A87BAB9}" type="pres">
      <dgm:prSet presAssocID="{B3B247D3-2EE9-469E-B333-F33E65FFF1BC}" presName="thinLine2b" presStyleLbl="callout" presStyleIdx="0" presStyleCnt="3"/>
      <dgm:spPr/>
    </dgm:pt>
    <dgm:pt modelId="{FB2B8444-DE8D-402D-90FD-EA14642EC08F}" type="pres">
      <dgm:prSet presAssocID="{B3B247D3-2EE9-469E-B333-F33E65FFF1BC}" presName="vertSpace2b" presStyleCnt="0"/>
      <dgm:spPr/>
    </dgm:pt>
    <dgm:pt modelId="{DAD019E7-BF5E-4DD0-9DAB-BADFCC3BAFAE}" type="pres">
      <dgm:prSet presAssocID="{00697711-A89A-487C-AD00-C73FB4E9E015}" presName="horz2" presStyleCnt="0"/>
      <dgm:spPr/>
    </dgm:pt>
    <dgm:pt modelId="{956051BE-7550-4751-85AC-27ED734095AC}" type="pres">
      <dgm:prSet presAssocID="{00697711-A89A-487C-AD00-C73FB4E9E015}" presName="horzSpace2" presStyleCnt="0"/>
      <dgm:spPr/>
    </dgm:pt>
    <dgm:pt modelId="{26F686BF-4CBB-4BA9-80DE-DE4B05E5CBFD}" type="pres">
      <dgm:prSet presAssocID="{00697711-A89A-487C-AD00-C73FB4E9E015}" presName="tx2" presStyleLbl="revTx" presStyleIdx="2" presStyleCnt="4"/>
      <dgm:spPr/>
      <dgm:t>
        <a:bodyPr/>
        <a:lstStyle/>
        <a:p>
          <a:endParaRPr lang="en-US"/>
        </a:p>
      </dgm:t>
    </dgm:pt>
    <dgm:pt modelId="{2EE5D58E-56C4-4D19-8EF2-4547E4F8362F}" type="pres">
      <dgm:prSet presAssocID="{00697711-A89A-487C-AD00-C73FB4E9E015}" presName="vert2" presStyleCnt="0"/>
      <dgm:spPr/>
    </dgm:pt>
    <dgm:pt modelId="{0F808E05-FF5C-45F7-BB31-7574D302E652}" type="pres">
      <dgm:prSet presAssocID="{00697711-A89A-487C-AD00-C73FB4E9E015}" presName="thinLine2b" presStyleLbl="callout" presStyleIdx="1" presStyleCnt="3"/>
      <dgm:spPr/>
    </dgm:pt>
    <dgm:pt modelId="{E29D0800-16F3-40C0-8C40-B6A109455BD0}" type="pres">
      <dgm:prSet presAssocID="{00697711-A89A-487C-AD00-C73FB4E9E015}" presName="vertSpace2b" presStyleCnt="0"/>
      <dgm:spPr/>
    </dgm:pt>
    <dgm:pt modelId="{78C8CD60-7DBA-4D36-9F36-539457877246}" type="pres">
      <dgm:prSet presAssocID="{63613450-5E50-47D5-8C27-E9AF9D1BAB0A}" presName="horz2" presStyleCnt="0"/>
      <dgm:spPr/>
    </dgm:pt>
    <dgm:pt modelId="{3505C0BF-18DD-473C-A902-68E8113BCA79}" type="pres">
      <dgm:prSet presAssocID="{63613450-5E50-47D5-8C27-E9AF9D1BAB0A}" presName="horzSpace2" presStyleCnt="0"/>
      <dgm:spPr/>
    </dgm:pt>
    <dgm:pt modelId="{4C6E5CCF-18D7-4258-BDD4-6A64DE34E844}" type="pres">
      <dgm:prSet presAssocID="{63613450-5E50-47D5-8C27-E9AF9D1BAB0A}" presName="tx2" presStyleLbl="revTx" presStyleIdx="3" presStyleCnt="4"/>
      <dgm:spPr/>
      <dgm:t>
        <a:bodyPr/>
        <a:lstStyle/>
        <a:p>
          <a:endParaRPr lang="en-US"/>
        </a:p>
      </dgm:t>
    </dgm:pt>
    <dgm:pt modelId="{C13B3FEB-5FCC-48C6-8CF7-BA053DF69FAD}" type="pres">
      <dgm:prSet presAssocID="{63613450-5E50-47D5-8C27-E9AF9D1BAB0A}" presName="vert2" presStyleCnt="0"/>
      <dgm:spPr/>
    </dgm:pt>
    <dgm:pt modelId="{06C862EA-9777-4158-9DDD-F9DDC9C6054C}" type="pres">
      <dgm:prSet presAssocID="{63613450-5E50-47D5-8C27-E9AF9D1BAB0A}" presName="thinLine2b" presStyleLbl="callout" presStyleIdx="2" presStyleCnt="3"/>
      <dgm:spPr/>
    </dgm:pt>
    <dgm:pt modelId="{59B06686-C19C-4490-9A0D-5FCF935EBFB4}" type="pres">
      <dgm:prSet presAssocID="{63613450-5E50-47D5-8C27-E9AF9D1BAB0A}" presName="vertSpace2b" presStyleCnt="0"/>
      <dgm:spPr/>
    </dgm:pt>
  </dgm:ptLst>
  <dgm:cxnLst>
    <dgm:cxn modelId="{E2780688-B7BA-4972-8CDB-576A2946C5F8}" srcId="{5C99F47C-F2CA-4AF4-B28E-BC1998ABCBBC}" destId="{63613450-5E50-47D5-8C27-E9AF9D1BAB0A}" srcOrd="2" destOrd="0" parTransId="{8750ECF2-ECFD-40E9-BA8A-16D7A1D7D471}" sibTransId="{D7620D9D-9BC8-49CE-9300-6C86B43E3E83}"/>
    <dgm:cxn modelId="{664BD730-242E-4580-A8DD-1FA1D15C5E55}" srcId="{5C99F47C-F2CA-4AF4-B28E-BC1998ABCBBC}" destId="{B3B247D3-2EE9-469E-B333-F33E65FFF1BC}" srcOrd="0" destOrd="0" parTransId="{95505CE0-AE05-4A8B-A104-4F782CC6B636}" sibTransId="{94F20AFB-2976-4D02-B6C9-6C08979CCC59}"/>
    <dgm:cxn modelId="{0106F055-8F61-499A-8A78-E5A6CD9EBA85}" type="presOf" srcId="{B3B247D3-2EE9-469E-B333-F33E65FFF1BC}" destId="{D9644744-4669-4E72-8DD1-0F6589A1F36A}" srcOrd="0" destOrd="0" presId="urn:microsoft.com/office/officeart/2008/layout/LinedList"/>
    <dgm:cxn modelId="{3CAF6752-6BFE-4C69-9BB7-F7043A6B02A5}" type="presOf" srcId="{63613450-5E50-47D5-8C27-E9AF9D1BAB0A}" destId="{4C6E5CCF-18D7-4258-BDD4-6A64DE34E844}" srcOrd="0" destOrd="0" presId="urn:microsoft.com/office/officeart/2008/layout/LinedList"/>
    <dgm:cxn modelId="{20C8FBE3-A86C-417B-9F2C-D4B64E2B815C}" srcId="{A990DF58-E484-4E0D-AB21-497C325BEA99}" destId="{5C99F47C-F2CA-4AF4-B28E-BC1998ABCBBC}" srcOrd="0" destOrd="0" parTransId="{CF0C2B0D-CE8B-4FC9-A55A-3E1D0693EC26}" sibTransId="{49A55769-A756-46FF-9B30-CA5FB59BD08E}"/>
    <dgm:cxn modelId="{CF140767-FF24-49B7-A057-E9F35BB12041}" srcId="{5C99F47C-F2CA-4AF4-B28E-BC1998ABCBBC}" destId="{00697711-A89A-487C-AD00-C73FB4E9E015}" srcOrd="1" destOrd="0" parTransId="{3BBF2428-1238-4A22-811B-BE0A4E9851C2}" sibTransId="{5E5C5C54-D238-46D8-8FA0-ACD8738977CA}"/>
    <dgm:cxn modelId="{C09E3103-E961-458C-89C9-463F3DD3DBAB}" type="presOf" srcId="{00697711-A89A-487C-AD00-C73FB4E9E015}" destId="{26F686BF-4CBB-4BA9-80DE-DE4B05E5CBFD}" srcOrd="0" destOrd="0" presId="urn:microsoft.com/office/officeart/2008/layout/LinedList"/>
    <dgm:cxn modelId="{EE75D4DB-92E4-4A30-A401-27C33B1D9363}" type="presOf" srcId="{A990DF58-E484-4E0D-AB21-497C325BEA99}" destId="{77F70B01-2789-4856-AFDA-32B1ABDB9FF1}" srcOrd="0" destOrd="0" presId="urn:microsoft.com/office/officeart/2008/layout/LinedList"/>
    <dgm:cxn modelId="{22A1FD2C-EA3D-4904-9E9D-8E42E5983174}" type="presOf" srcId="{5C99F47C-F2CA-4AF4-B28E-BC1998ABCBBC}" destId="{0169C9F0-54EC-4272-BFD7-88251E599399}" srcOrd="0" destOrd="0" presId="urn:microsoft.com/office/officeart/2008/layout/LinedList"/>
    <dgm:cxn modelId="{BE5B3642-C81B-4D9E-AEA5-FB6C21A56B0F}" type="presParOf" srcId="{77F70B01-2789-4856-AFDA-32B1ABDB9FF1}" destId="{4B66B514-8178-44F4-BC2A-7B722E655AF6}" srcOrd="0" destOrd="0" presId="urn:microsoft.com/office/officeart/2008/layout/LinedList"/>
    <dgm:cxn modelId="{B22EC064-4D83-451E-A273-35030C7BB236}" type="presParOf" srcId="{77F70B01-2789-4856-AFDA-32B1ABDB9FF1}" destId="{B2B25F59-5431-4F0D-A7C0-9799A2B1D37E}" srcOrd="1" destOrd="0" presId="urn:microsoft.com/office/officeart/2008/layout/LinedList"/>
    <dgm:cxn modelId="{EDBECC6D-D02C-41C1-80D0-46BEB933F8E4}" type="presParOf" srcId="{B2B25F59-5431-4F0D-A7C0-9799A2B1D37E}" destId="{0169C9F0-54EC-4272-BFD7-88251E599399}" srcOrd="0" destOrd="0" presId="urn:microsoft.com/office/officeart/2008/layout/LinedList"/>
    <dgm:cxn modelId="{A94AA5D4-CA91-4585-9578-BD531B3CF5CA}" type="presParOf" srcId="{B2B25F59-5431-4F0D-A7C0-9799A2B1D37E}" destId="{99E7E913-F0A6-43D1-B869-8103C01F2F32}" srcOrd="1" destOrd="0" presId="urn:microsoft.com/office/officeart/2008/layout/LinedList"/>
    <dgm:cxn modelId="{0BBA16AC-536D-42E4-8974-D76884A91965}" type="presParOf" srcId="{99E7E913-F0A6-43D1-B869-8103C01F2F32}" destId="{60253326-8ECB-4BA2-BADE-CDCED7A72BD0}" srcOrd="0" destOrd="0" presId="urn:microsoft.com/office/officeart/2008/layout/LinedList"/>
    <dgm:cxn modelId="{3FAD9A45-AF4D-4068-91F1-1FB9EF26C627}" type="presParOf" srcId="{99E7E913-F0A6-43D1-B869-8103C01F2F32}" destId="{69FD81B6-690D-4B75-871D-D8DF0792E4D4}" srcOrd="1" destOrd="0" presId="urn:microsoft.com/office/officeart/2008/layout/LinedList"/>
    <dgm:cxn modelId="{DDBDB2EB-60EE-4F96-9FED-BCD602C57F31}" type="presParOf" srcId="{69FD81B6-690D-4B75-871D-D8DF0792E4D4}" destId="{5C90DC31-752C-4A20-8A24-D636E337C0FE}" srcOrd="0" destOrd="0" presId="urn:microsoft.com/office/officeart/2008/layout/LinedList"/>
    <dgm:cxn modelId="{220A57EB-F020-4F11-9EDD-83B1F2A98604}" type="presParOf" srcId="{69FD81B6-690D-4B75-871D-D8DF0792E4D4}" destId="{D9644744-4669-4E72-8DD1-0F6589A1F36A}" srcOrd="1" destOrd="0" presId="urn:microsoft.com/office/officeart/2008/layout/LinedList"/>
    <dgm:cxn modelId="{327B0C39-369D-4AE3-840A-4A85953F7B08}" type="presParOf" srcId="{69FD81B6-690D-4B75-871D-D8DF0792E4D4}" destId="{5E3B98F5-FDCA-443E-8018-0EF2D265E1A7}" srcOrd="2" destOrd="0" presId="urn:microsoft.com/office/officeart/2008/layout/LinedList"/>
    <dgm:cxn modelId="{31634F9D-0AF3-4D61-B7BE-01FB0EE86A9D}" type="presParOf" srcId="{99E7E913-F0A6-43D1-B869-8103C01F2F32}" destId="{213E4F82-0FD2-4D43-A838-C9B51A87BAB9}" srcOrd="2" destOrd="0" presId="urn:microsoft.com/office/officeart/2008/layout/LinedList"/>
    <dgm:cxn modelId="{52171C33-4276-4A71-A7DC-1EDFB1931353}" type="presParOf" srcId="{99E7E913-F0A6-43D1-B869-8103C01F2F32}" destId="{FB2B8444-DE8D-402D-90FD-EA14642EC08F}" srcOrd="3" destOrd="0" presId="urn:microsoft.com/office/officeart/2008/layout/LinedList"/>
    <dgm:cxn modelId="{A7F53700-6D14-42FE-A7F5-58E06D259FB5}" type="presParOf" srcId="{99E7E913-F0A6-43D1-B869-8103C01F2F32}" destId="{DAD019E7-BF5E-4DD0-9DAB-BADFCC3BAFAE}" srcOrd="4" destOrd="0" presId="urn:microsoft.com/office/officeart/2008/layout/LinedList"/>
    <dgm:cxn modelId="{0807F1DF-B4B7-41C6-A2AE-DA63DA64845C}" type="presParOf" srcId="{DAD019E7-BF5E-4DD0-9DAB-BADFCC3BAFAE}" destId="{956051BE-7550-4751-85AC-27ED734095AC}" srcOrd="0" destOrd="0" presId="urn:microsoft.com/office/officeart/2008/layout/LinedList"/>
    <dgm:cxn modelId="{EC9E349E-72B3-46A5-A875-ADF17887D66E}" type="presParOf" srcId="{DAD019E7-BF5E-4DD0-9DAB-BADFCC3BAFAE}" destId="{26F686BF-4CBB-4BA9-80DE-DE4B05E5CBFD}" srcOrd="1" destOrd="0" presId="urn:microsoft.com/office/officeart/2008/layout/LinedList"/>
    <dgm:cxn modelId="{734783F9-17F3-455C-BEA1-DB76C3799AED}" type="presParOf" srcId="{DAD019E7-BF5E-4DD0-9DAB-BADFCC3BAFAE}" destId="{2EE5D58E-56C4-4D19-8EF2-4547E4F8362F}" srcOrd="2" destOrd="0" presId="urn:microsoft.com/office/officeart/2008/layout/LinedList"/>
    <dgm:cxn modelId="{812B03C2-436F-4BB1-8C54-23F14DD2548D}" type="presParOf" srcId="{99E7E913-F0A6-43D1-B869-8103C01F2F32}" destId="{0F808E05-FF5C-45F7-BB31-7574D302E652}" srcOrd="5" destOrd="0" presId="urn:microsoft.com/office/officeart/2008/layout/LinedList"/>
    <dgm:cxn modelId="{642228F6-1EB4-4E70-A567-5884C7BB1043}" type="presParOf" srcId="{99E7E913-F0A6-43D1-B869-8103C01F2F32}" destId="{E29D0800-16F3-40C0-8C40-B6A109455BD0}" srcOrd="6" destOrd="0" presId="urn:microsoft.com/office/officeart/2008/layout/LinedList"/>
    <dgm:cxn modelId="{806BF649-C9CA-4E98-A8E7-FF3F002C5958}" type="presParOf" srcId="{99E7E913-F0A6-43D1-B869-8103C01F2F32}" destId="{78C8CD60-7DBA-4D36-9F36-539457877246}" srcOrd="7" destOrd="0" presId="urn:microsoft.com/office/officeart/2008/layout/LinedList"/>
    <dgm:cxn modelId="{626FF05F-D0D3-44F9-804A-E62A77E0E738}" type="presParOf" srcId="{78C8CD60-7DBA-4D36-9F36-539457877246}" destId="{3505C0BF-18DD-473C-A902-68E8113BCA79}" srcOrd="0" destOrd="0" presId="urn:microsoft.com/office/officeart/2008/layout/LinedList"/>
    <dgm:cxn modelId="{839F1097-2EBC-4C34-811F-AF580396051B}" type="presParOf" srcId="{78C8CD60-7DBA-4D36-9F36-539457877246}" destId="{4C6E5CCF-18D7-4258-BDD4-6A64DE34E844}" srcOrd="1" destOrd="0" presId="urn:microsoft.com/office/officeart/2008/layout/LinedList"/>
    <dgm:cxn modelId="{D685AFB7-0472-4B5E-AAFF-0D5CA3E18A38}" type="presParOf" srcId="{78C8CD60-7DBA-4D36-9F36-539457877246}" destId="{C13B3FEB-5FCC-48C6-8CF7-BA053DF69FAD}" srcOrd="2" destOrd="0" presId="urn:microsoft.com/office/officeart/2008/layout/LinedList"/>
    <dgm:cxn modelId="{9BD29620-0D6B-4BE7-AA9C-AEBC998CB027}" type="presParOf" srcId="{99E7E913-F0A6-43D1-B869-8103C01F2F32}" destId="{06C862EA-9777-4158-9DDD-F9DDC9C6054C}" srcOrd="8" destOrd="0" presId="urn:microsoft.com/office/officeart/2008/layout/LinedList"/>
    <dgm:cxn modelId="{A1BA3F27-3AB3-4134-9FF0-B0B7F2171B1A}" type="presParOf" srcId="{99E7E913-F0A6-43D1-B869-8103C01F2F32}" destId="{59B06686-C19C-4490-9A0D-5FCF935EBFB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1245CF-09EF-4FCC-8305-57E1C760A2AA}" type="doc">
      <dgm:prSet loTypeId="urn:microsoft.com/office/officeart/2005/8/layout/process4" loCatId="list" qsTypeId="urn:microsoft.com/office/officeart/2005/8/quickstyle/simple1" qsCatId="simple" csTypeId="urn:microsoft.com/office/officeart/2005/8/colors/accent1_2" csCatId="accent1" phldr="0"/>
      <dgm:spPr/>
      <dgm:t>
        <a:bodyPr/>
        <a:lstStyle/>
        <a:p>
          <a:endParaRPr lang="en-US"/>
        </a:p>
      </dgm:t>
    </dgm:pt>
    <dgm:pt modelId="{08A2EC45-D29D-48BC-97D0-EBC822D7AF6F}" type="pres">
      <dgm:prSet presAssocID="{0B1245CF-09EF-4FCC-8305-57E1C760A2AA}" presName="Name0" presStyleCnt="0">
        <dgm:presLayoutVars>
          <dgm:dir/>
          <dgm:animLvl val="lvl"/>
          <dgm:resizeHandles val="exact"/>
        </dgm:presLayoutVars>
      </dgm:prSet>
      <dgm:spPr/>
      <dgm:t>
        <a:bodyPr/>
        <a:lstStyle/>
        <a:p>
          <a:endParaRPr lang="en-US"/>
        </a:p>
      </dgm:t>
    </dgm:pt>
  </dgm:ptLst>
  <dgm:cxnLst>
    <dgm:cxn modelId="{0278EB52-EC4C-4B20-8EF7-321D45DD7A23}" type="presOf" srcId="{0B1245CF-09EF-4FCC-8305-57E1C760A2AA}" destId="{08A2EC45-D29D-48BC-97D0-EBC822D7AF6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BD2CCFB-24B9-4460-B59C-325465563BE9}" type="doc">
      <dgm:prSet loTypeId="urn:microsoft.com/office/officeart/2005/8/layout/process2" loCatId="process" qsTypeId="urn:microsoft.com/office/officeart/2005/8/quickstyle/simple1" qsCatId="simple" csTypeId="urn:microsoft.com/office/officeart/2005/8/colors/accent1_2" csCatId="accent1" phldr="1"/>
      <dgm:spPr/>
    </dgm:pt>
    <dgm:pt modelId="{31947FDE-9202-4690-B3C7-48A63228FA1A}">
      <dgm:prSet phldrT="[Text]" custT="1"/>
      <dgm:spPr/>
      <dgm:t>
        <a:bodyPr/>
        <a:lstStyle/>
        <a:p>
          <a:r>
            <a:rPr lang="vi-VN" sz="1600" b="1" i="0" dirty="0" smtClean="0"/>
            <a:t>Xin chủ trương:</a:t>
          </a:r>
          <a:endParaRPr lang="en-US" sz="1600" i="0" dirty="0"/>
        </a:p>
      </dgm:t>
    </dgm:pt>
    <dgm:pt modelId="{A89C4CA2-F9DC-4F42-B459-737FA4A8E787}" type="parTrans" cxnId="{1461B0C6-5D49-4F48-94B9-5C48976AEDB5}">
      <dgm:prSet/>
      <dgm:spPr/>
      <dgm:t>
        <a:bodyPr/>
        <a:lstStyle/>
        <a:p>
          <a:endParaRPr lang="en-US"/>
        </a:p>
      </dgm:t>
    </dgm:pt>
    <dgm:pt modelId="{4C4AB4F1-4191-48B2-9FCC-C9E0706D1BEF}" type="sibTrans" cxnId="{1461B0C6-5D49-4F48-94B9-5C48976AEDB5}">
      <dgm:prSet/>
      <dgm:spPr/>
      <dgm:t>
        <a:bodyPr/>
        <a:lstStyle/>
        <a:p>
          <a:endParaRPr lang="en-US"/>
        </a:p>
      </dgm:t>
    </dgm:pt>
    <dgm:pt modelId="{03C26BFF-D1DC-49A9-95FF-720CE2B82FDF}">
      <dgm:prSet phldrT="[Text]" custT="1"/>
      <dgm:spPr/>
      <dgm:t>
        <a:bodyPr/>
        <a:lstStyle/>
        <a:p>
          <a:r>
            <a:rPr lang="vi-VN" sz="1600" b="1" i="0" dirty="0" smtClean="0"/>
            <a:t>Báo cáo cấp ủy cùng cấp và Đoàn cấp trên trực tiếp</a:t>
          </a:r>
          <a:endParaRPr lang="en-US" sz="1600" i="0" dirty="0"/>
        </a:p>
      </dgm:t>
    </dgm:pt>
    <dgm:pt modelId="{432FC4D4-65CB-47AC-8D18-91775D2A3864}" type="parTrans" cxnId="{BB04E1A0-4C97-4E13-9695-E5646DEA73E5}">
      <dgm:prSet/>
      <dgm:spPr/>
      <dgm:t>
        <a:bodyPr/>
        <a:lstStyle/>
        <a:p>
          <a:endParaRPr lang="en-US"/>
        </a:p>
      </dgm:t>
    </dgm:pt>
    <dgm:pt modelId="{9FA3FCEF-3D54-4E18-8DFE-A571BC33CF4F}" type="sibTrans" cxnId="{BB04E1A0-4C97-4E13-9695-E5646DEA73E5}">
      <dgm:prSet/>
      <dgm:spPr/>
      <dgm:t>
        <a:bodyPr/>
        <a:lstStyle/>
        <a:p>
          <a:endParaRPr lang="en-US"/>
        </a:p>
      </dgm:t>
    </dgm:pt>
    <dgm:pt modelId="{D2196DB9-AC23-4E8D-8C34-A62A264D80DE}">
      <dgm:prSet custT="1"/>
      <dgm:spPr/>
      <dgm:t>
        <a:bodyPr/>
        <a:lstStyle/>
        <a:p>
          <a:r>
            <a:rPr lang="vi-VN" sz="1600" b="1" i="0" dirty="0" smtClean="0"/>
            <a:t>Hướng dẫn, phân bổ nhân sự</a:t>
          </a:r>
          <a:endParaRPr lang="en-US" sz="1600" i="0" dirty="0"/>
        </a:p>
      </dgm:t>
    </dgm:pt>
    <dgm:pt modelId="{977ED4A4-3E53-4C64-AF61-540BD63C0000}" type="parTrans" cxnId="{F69CA674-BD50-4811-B8B4-854A516B0D98}">
      <dgm:prSet/>
      <dgm:spPr/>
      <dgm:t>
        <a:bodyPr/>
        <a:lstStyle/>
        <a:p>
          <a:endParaRPr lang="en-US"/>
        </a:p>
      </dgm:t>
    </dgm:pt>
    <dgm:pt modelId="{3D28177B-CCD5-401B-8DB6-DB72B66D9792}" type="sibTrans" cxnId="{F69CA674-BD50-4811-B8B4-854A516B0D98}">
      <dgm:prSet/>
      <dgm:spPr/>
      <dgm:t>
        <a:bodyPr/>
        <a:lstStyle/>
        <a:p>
          <a:endParaRPr lang="en-US"/>
        </a:p>
      </dgm:t>
    </dgm:pt>
    <dgm:pt modelId="{C7242AC3-F00A-46F7-910C-7576867E8342}">
      <dgm:prSet custT="1"/>
      <dgm:spPr/>
      <dgm:t>
        <a:bodyPr/>
        <a:lstStyle/>
        <a:p>
          <a:r>
            <a:rPr lang="vi-VN" sz="1600" b="1" i="0" dirty="0" smtClean="0"/>
            <a:t>Tổng hợp danh sách nhân sự giới thiệu tham gia Ban Chấp hành</a:t>
          </a:r>
          <a:endParaRPr lang="en-US" sz="1600" i="0" dirty="0"/>
        </a:p>
      </dgm:t>
    </dgm:pt>
    <dgm:pt modelId="{13C464FD-E866-4F4C-BDEE-B1B559BA1E75}" type="parTrans" cxnId="{37964990-390C-4937-9B13-4689300F48B2}">
      <dgm:prSet/>
      <dgm:spPr/>
      <dgm:t>
        <a:bodyPr/>
        <a:lstStyle/>
        <a:p>
          <a:endParaRPr lang="en-US"/>
        </a:p>
      </dgm:t>
    </dgm:pt>
    <dgm:pt modelId="{99DE2836-0F7E-4E7D-9C02-3944DAE2572E}" type="sibTrans" cxnId="{37964990-390C-4937-9B13-4689300F48B2}">
      <dgm:prSet/>
      <dgm:spPr/>
      <dgm:t>
        <a:bodyPr/>
        <a:lstStyle/>
        <a:p>
          <a:endParaRPr lang="en-US"/>
        </a:p>
      </dgm:t>
    </dgm:pt>
    <dgm:pt modelId="{8FB44B37-D267-418B-9148-BBD0D6197B1D}">
      <dgm:prSet phldrT="[Text]" custT="1"/>
      <dgm:spPr/>
      <dgm:t>
        <a:bodyPr/>
        <a:lstStyle/>
        <a:p>
          <a:r>
            <a:rPr lang="vi-VN" sz="1600" b="1" i="0" dirty="0" smtClean="0"/>
            <a:t>Thực hiện quy trình giới thiệu nhân sự</a:t>
          </a:r>
          <a:endParaRPr lang="en-US" sz="1600" i="0" dirty="0"/>
        </a:p>
      </dgm:t>
    </dgm:pt>
    <dgm:pt modelId="{6768055B-EF29-4912-ABEA-DE9ED1F1DE74}" type="parTrans" cxnId="{47BF5F18-F15F-4D36-AD09-1676173F2D76}">
      <dgm:prSet/>
      <dgm:spPr/>
      <dgm:t>
        <a:bodyPr/>
        <a:lstStyle/>
        <a:p>
          <a:endParaRPr lang="en-US"/>
        </a:p>
      </dgm:t>
    </dgm:pt>
    <dgm:pt modelId="{53E39182-6EB3-44C5-9E6D-7D780927A7A0}" type="sibTrans" cxnId="{47BF5F18-F15F-4D36-AD09-1676173F2D76}">
      <dgm:prSet/>
      <dgm:spPr/>
      <dgm:t>
        <a:bodyPr/>
        <a:lstStyle/>
        <a:p>
          <a:endParaRPr lang="en-US"/>
        </a:p>
      </dgm:t>
    </dgm:pt>
    <dgm:pt modelId="{44FF525D-8F2A-42CC-A0AD-AEF51D185A0A}" type="pres">
      <dgm:prSet presAssocID="{CBD2CCFB-24B9-4460-B59C-325465563BE9}" presName="linearFlow" presStyleCnt="0">
        <dgm:presLayoutVars>
          <dgm:resizeHandles val="exact"/>
        </dgm:presLayoutVars>
      </dgm:prSet>
      <dgm:spPr/>
    </dgm:pt>
    <dgm:pt modelId="{13D0C776-93DD-4F40-A543-24EA0290A740}" type="pres">
      <dgm:prSet presAssocID="{31947FDE-9202-4690-B3C7-48A63228FA1A}" presName="node" presStyleLbl="node1" presStyleIdx="0" presStyleCnt="5" custScaleX="319199" custScaleY="85764" custLinFactNeighborX="-2809" custLinFactNeighborY="-791">
        <dgm:presLayoutVars>
          <dgm:bulletEnabled val="1"/>
        </dgm:presLayoutVars>
      </dgm:prSet>
      <dgm:spPr/>
      <dgm:t>
        <a:bodyPr/>
        <a:lstStyle/>
        <a:p>
          <a:endParaRPr lang="en-US"/>
        </a:p>
      </dgm:t>
    </dgm:pt>
    <dgm:pt modelId="{6DD552BB-4CE6-4D4A-B47B-3F54BAFA805C}" type="pres">
      <dgm:prSet presAssocID="{4C4AB4F1-4191-48B2-9FCC-C9E0706D1BEF}" presName="sibTrans" presStyleLbl="sibTrans2D1" presStyleIdx="0" presStyleCnt="4"/>
      <dgm:spPr/>
      <dgm:t>
        <a:bodyPr/>
        <a:lstStyle/>
        <a:p>
          <a:endParaRPr lang="en-US"/>
        </a:p>
      </dgm:t>
    </dgm:pt>
    <dgm:pt modelId="{C653F527-9CB8-4EE9-A254-465BCE0AC035}" type="pres">
      <dgm:prSet presAssocID="{4C4AB4F1-4191-48B2-9FCC-C9E0706D1BEF}" presName="connectorText" presStyleLbl="sibTrans2D1" presStyleIdx="0" presStyleCnt="4"/>
      <dgm:spPr/>
      <dgm:t>
        <a:bodyPr/>
        <a:lstStyle/>
        <a:p>
          <a:endParaRPr lang="en-US"/>
        </a:p>
      </dgm:t>
    </dgm:pt>
    <dgm:pt modelId="{CC23AAAA-4582-41EE-B9C7-95CACF39DCD6}" type="pres">
      <dgm:prSet presAssocID="{D2196DB9-AC23-4E8D-8C34-A62A264D80DE}" presName="node" presStyleLbl="node1" presStyleIdx="1" presStyleCnt="5" custScaleX="313007" custLinFactNeighborY="9846">
        <dgm:presLayoutVars>
          <dgm:bulletEnabled val="1"/>
        </dgm:presLayoutVars>
      </dgm:prSet>
      <dgm:spPr/>
      <dgm:t>
        <a:bodyPr/>
        <a:lstStyle/>
        <a:p>
          <a:endParaRPr lang="en-US"/>
        </a:p>
      </dgm:t>
    </dgm:pt>
    <dgm:pt modelId="{122E9D07-A7A0-4B88-B9B7-01F6605B764D}" type="pres">
      <dgm:prSet presAssocID="{3D28177B-CCD5-401B-8DB6-DB72B66D9792}" presName="sibTrans" presStyleLbl="sibTrans2D1" presStyleIdx="1" presStyleCnt="4"/>
      <dgm:spPr/>
      <dgm:t>
        <a:bodyPr/>
        <a:lstStyle/>
        <a:p>
          <a:endParaRPr lang="en-US"/>
        </a:p>
      </dgm:t>
    </dgm:pt>
    <dgm:pt modelId="{3E2507D9-299C-4586-BD36-167F1270E9CF}" type="pres">
      <dgm:prSet presAssocID="{3D28177B-CCD5-401B-8DB6-DB72B66D9792}" presName="connectorText" presStyleLbl="sibTrans2D1" presStyleIdx="1" presStyleCnt="4"/>
      <dgm:spPr/>
      <dgm:t>
        <a:bodyPr/>
        <a:lstStyle/>
        <a:p>
          <a:endParaRPr lang="en-US"/>
        </a:p>
      </dgm:t>
    </dgm:pt>
    <dgm:pt modelId="{8C1442BA-E919-4497-BDA7-613B6874C105}" type="pres">
      <dgm:prSet presAssocID="{C7242AC3-F00A-46F7-910C-7576867E8342}" presName="node" presStyleLbl="node1" presStyleIdx="2" presStyleCnt="5" custScaleX="313007" custLinFactNeighborY="9846">
        <dgm:presLayoutVars>
          <dgm:bulletEnabled val="1"/>
        </dgm:presLayoutVars>
      </dgm:prSet>
      <dgm:spPr/>
      <dgm:t>
        <a:bodyPr/>
        <a:lstStyle/>
        <a:p>
          <a:endParaRPr lang="en-US"/>
        </a:p>
      </dgm:t>
    </dgm:pt>
    <dgm:pt modelId="{327F0934-3FA6-4A2A-BACC-5150F598D6DF}" type="pres">
      <dgm:prSet presAssocID="{99DE2836-0F7E-4E7D-9C02-3944DAE2572E}" presName="sibTrans" presStyleLbl="sibTrans2D1" presStyleIdx="2" presStyleCnt="4"/>
      <dgm:spPr/>
      <dgm:t>
        <a:bodyPr/>
        <a:lstStyle/>
        <a:p>
          <a:endParaRPr lang="en-US"/>
        </a:p>
      </dgm:t>
    </dgm:pt>
    <dgm:pt modelId="{A1FD7C26-9B54-4938-9576-39C0F658027C}" type="pres">
      <dgm:prSet presAssocID="{99DE2836-0F7E-4E7D-9C02-3944DAE2572E}" presName="connectorText" presStyleLbl="sibTrans2D1" presStyleIdx="2" presStyleCnt="4"/>
      <dgm:spPr/>
      <dgm:t>
        <a:bodyPr/>
        <a:lstStyle/>
        <a:p>
          <a:endParaRPr lang="en-US"/>
        </a:p>
      </dgm:t>
    </dgm:pt>
    <dgm:pt modelId="{5DB81497-9A86-4101-8832-8BD2BD15AECB}" type="pres">
      <dgm:prSet presAssocID="{8FB44B37-D267-418B-9148-BBD0D6197B1D}" presName="node" presStyleLbl="node1" presStyleIdx="3" presStyleCnt="5" custScaleX="314325" custLinFactNeighborX="1331" custLinFactNeighborY="9846">
        <dgm:presLayoutVars>
          <dgm:bulletEnabled val="1"/>
        </dgm:presLayoutVars>
      </dgm:prSet>
      <dgm:spPr/>
      <dgm:t>
        <a:bodyPr/>
        <a:lstStyle/>
        <a:p>
          <a:endParaRPr lang="en-US"/>
        </a:p>
      </dgm:t>
    </dgm:pt>
    <dgm:pt modelId="{3487D6CA-9EC1-4A6E-AF6A-3FA0141E918F}" type="pres">
      <dgm:prSet presAssocID="{53E39182-6EB3-44C5-9E6D-7D780927A7A0}" presName="sibTrans" presStyleLbl="sibTrans2D1" presStyleIdx="3" presStyleCnt="4"/>
      <dgm:spPr/>
      <dgm:t>
        <a:bodyPr/>
        <a:lstStyle/>
        <a:p>
          <a:endParaRPr lang="en-US"/>
        </a:p>
      </dgm:t>
    </dgm:pt>
    <dgm:pt modelId="{F0E03420-B1EF-434B-919E-8690B3172664}" type="pres">
      <dgm:prSet presAssocID="{53E39182-6EB3-44C5-9E6D-7D780927A7A0}" presName="connectorText" presStyleLbl="sibTrans2D1" presStyleIdx="3" presStyleCnt="4"/>
      <dgm:spPr/>
      <dgm:t>
        <a:bodyPr/>
        <a:lstStyle/>
        <a:p>
          <a:endParaRPr lang="en-US"/>
        </a:p>
      </dgm:t>
    </dgm:pt>
    <dgm:pt modelId="{C04814E1-3BE6-4D20-9797-6A7B52379A1B}" type="pres">
      <dgm:prSet presAssocID="{03C26BFF-D1DC-49A9-95FF-720CE2B82FDF}" presName="node" presStyleLbl="node1" presStyleIdx="4" presStyleCnt="5" custScaleX="316321">
        <dgm:presLayoutVars>
          <dgm:bulletEnabled val="1"/>
        </dgm:presLayoutVars>
      </dgm:prSet>
      <dgm:spPr/>
      <dgm:t>
        <a:bodyPr/>
        <a:lstStyle/>
        <a:p>
          <a:endParaRPr lang="en-US"/>
        </a:p>
      </dgm:t>
    </dgm:pt>
  </dgm:ptLst>
  <dgm:cxnLst>
    <dgm:cxn modelId="{1461B0C6-5D49-4F48-94B9-5C48976AEDB5}" srcId="{CBD2CCFB-24B9-4460-B59C-325465563BE9}" destId="{31947FDE-9202-4690-B3C7-48A63228FA1A}" srcOrd="0" destOrd="0" parTransId="{A89C4CA2-F9DC-4F42-B459-737FA4A8E787}" sibTransId="{4C4AB4F1-4191-48B2-9FCC-C9E0706D1BEF}"/>
    <dgm:cxn modelId="{37964990-390C-4937-9B13-4689300F48B2}" srcId="{CBD2CCFB-24B9-4460-B59C-325465563BE9}" destId="{C7242AC3-F00A-46F7-910C-7576867E8342}" srcOrd="2" destOrd="0" parTransId="{13C464FD-E866-4F4C-BDEE-B1B559BA1E75}" sibTransId="{99DE2836-0F7E-4E7D-9C02-3944DAE2572E}"/>
    <dgm:cxn modelId="{2A44E631-B617-4338-B098-1051ED7BBF55}" type="presOf" srcId="{3D28177B-CCD5-401B-8DB6-DB72B66D9792}" destId="{122E9D07-A7A0-4B88-B9B7-01F6605B764D}" srcOrd="0" destOrd="0" presId="urn:microsoft.com/office/officeart/2005/8/layout/process2"/>
    <dgm:cxn modelId="{209E29C7-4D4D-4D5B-ABE6-66205D44DEF5}" type="presOf" srcId="{C7242AC3-F00A-46F7-910C-7576867E8342}" destId="{8C1442BA-E919-4497-BDA7-613B6874C105}" srcOrd="0" destOrd="0" presId="urn:microsoft.com/office/officeart/2005/8/layout/process2"/>
    <dgm:cxn modelId="{605D5954-3D99-4B65-8C19-C848A0951A44}" type="presOf" srcId="{53E39182-6EB3-44C5-9E6D-7D780927A7A0}" destId="{F0E03420-B1EF-434B-919E-8690B3172664}" srcOrd="1" destOrd="0" presId="urn:microsoft.com/office/officeart/2005/8/layout/process2"/>
    <dgm:cxn modelId="{E49D4C0C-C218-408F-A53B-CD85FD45B508}" type="presOf" srcId="{53E39182-6EB3-44C5-9E6D-7D780927A7A0}" destId="{3487D6CA-9EC1-4A6E-AF6A-3FA0141E918F}" srcOrd="0" destOrd="0" presId="urn:microsoft.com/office/officeart/2005/8/layout/process2"/>
    <dgm:cxn modelId="{B24F6D12-B2AF-4D94-ADE4-8A00BDA1DBDE}" type="presOf" srcId="{31947FDE-9202-4690-B3C7-48A63228FA1A}" destId="{13D0C776-93DD-4F40-A543-24EA0290A740}" srcOrd="0" destOrd="0" presId="urn:microsoft.com/office/officeart/2005/8/layout/process2"/>
    <dgm:cxn modelId="{B985726F-E621-43E4-BE6C-4AF3BFFDF4F2}" type="presOf" srcId="{99DE2836-0F7E-4E7D-9C02-3944DAE2572E}" destId="{327F0934-3FA6-4A2A-BACC-5150F598D6DF}" srcOrd="0" destOrd="0" presId="urn:microsoft.com/office/officeart/2005/8/layout/process2"/>
    <dgm:cxn modelId="{57D7C38C-CAB3-4444-93EF-E773C8FA60F8}" type="presOf" srcId="{3D28177B-CCD5-401B-8DB6-DB72B66D9792}" destId="{3E2507D9-299C-4586-BD36-167F1270E9CF}" srcOrd="1" destOrd="0" presId="urn:microsoft.com/office/officeart/2005/8/layout/process2"/>
    <dgm:cxn modelId="{7B676B6C-453C-4BFE-945A-928423F149E2}" type="presOf" srcId="{8FB44B37-D267-418B-9148-BBD0D6197B1D}" destId="{5DB81497-9A86-4101-8832-8BD2BD15AECB}" srcOrd="0" destOrd="0" presId="urn:microsoft.com/office/officeart/2005/8/layout/process2"/>
    <dgm:cxn modelId="{8294F9CB-A77C-4B04-A613-6B9355A33902}" type="presOf" srcId="{4C4AB4F1-4191-48B2-9FCC-C9E0706D1BEF}" destId="{C653F527-9CB8-4EE9-A254-465BCE0AC035}" srcOrd="1" destOrd="0" presId="urn:microsoft.com/office/officeart/2005/8/layout/process2"/>
    <dgm:cxn modelId="{63C753E4-D33C-4658-8EC9-16B174A19D2D}" type="presOf" srcId="{D2196DB9-AC23-4E8D-8C34-A62A264D80DE}" destId="{CC23AAAA-4582-41EE-B9C7-95CACF39DCD6}" srcOrd="0" destOrd="0" presId="urn:microsoft.com/office/officeart/2005/8/layout/process2"/>
    <dgm:cxn modelId="{47BF5F18-F15F-4D36-AD09-1676173F2D76}" srcId="{CBD2CCFB-24B9-4460-B59C-325465563BE9}" destId="{8FB44B37-D267-418B-9148-BBD0D6197B1D}" srcOrd="3" destOrd="0" parTransId="{6768055B-EF29-4912-ABEA-DE9ED1F1DE74}" sibTransId="{53E39182-6EB3-44C5-9E6D-7D780927A7A0}"/>
    <dgm:cxn modelId="{B7809A7B-04DF-4779-A487-984380583D8C}" type="presOf" srcId="{03C26BFF-D1DC-49A9-95FF-720CE2B82FDF}" destId="{C04814E1-3BE6-4D20-9797-6A7B52379A1B}" srcOrd="0" destOrd="0" presId="urn:microsoft.com/office/officeart/2005/8/layout/process2"/>
    <dgm:cxn modelId="{F69CA674-BD50-4811-B8B4-854A516B0D98}" srcId="{CBD2CCFB-24B9-4460-B59C-325465563BE9}" destId="{D2196DB9-AC23-4E8D-8C34-A62A264D80DE}" srcOrd="1" destOrd="0" parTransId="{977ED4A4-3E53-4C64-AF61-540BD63C0000}" sibTransId="{3D28177B-CCD5-401B-8DB6-DB72B66D9792}"/>
    <dgm:cxn modelId="{BB04E1A0-4C97-4E13-9695-E5646DEA73E5}" srcId="{CBD2CCFB-24B9-4460-B59C-325465563BE9}" destId="{03C26BFF-D1DC-49A9-95FF-720CE2B82FDF}" srcOrd="4" destOrd="0" parTransId="{432FC4D4-65CB-47AC-8D18-91775D2A3864}" sibTransId="{9FA3FCEF-3D54-4E18-8DFE-A571BC33CF4F}"/>
    <dgm:cxn modelId="{5AF5F8EA-2121-4C8D-8B22-161C5C6EB20E}" type="presOf" srcId="{CBD2CCFB-24B9-4460-B59C-325465563BE9}" destId="{44FF525D-8F2A-42CC-A0AD-AEF51D185A0A}" srcOrd="0" destOrd="0" presId="urn:microsoft.com/office/officeart/2005/8/layout/process2"/>
    <dgm:cxn modelId="{BE01CA6F-2DDA-4489-8037-8AD6AC965C42}" type="presOf" srcId="{4C4AB4F1-4191-48B2-9FCC-C9E0706D1BEF}" destId="{6DD552BB-4CE6-4D4A-B47B-3F54BAFA805C}" srcOrd="0" destOrd="0" presId="urn:microsoft.com/office/officeart/2005/8/layout/process2"/>
    <dgm:cxn modelId="{7B1B7E9B-23BA-48BA-8603-F2B1C3126117}" type="presOf" srcId="{99DE2836-0F7E-4E7D-9C02-3944DAE2572E}" destId="{A1FD7C26-9B54-4938-9576-39C0F658027C}" srcOrd="1" destOrd="0" presId="urn:microsoft.com/office/officeart/2005/8/layout/process2"/>
    <dgm:cxn modelId="{485B779C-B538-488C-A837-CFE9EF992349}" type="presParOf" srcId="{44FF525D-8F2A-42CC-A0AD-AEF51D185A0A}" destId="{13D0C776-93DD-4F40-A543-24EA0290A740}" srcOrd="0" destOrd="0" presId="urn:microsoft.com/office/officeart/2005/8/layout/process2"/>
    <dgm:cxn modelId="{F1D8541E-16AA-4CB3-B275-A699E8AAD6A5}" type="presParOf" srcId="{44FF525D-8F2A-42CC-A0AD-AEF51D185A0A}" destId="{6DD552BB-4CE6-4D4A-B47B-3F54BAFA805C}" srcOrd="1" destOrd="0" presId="urn:microsoft.com/office/officeart/2005/8/layout/process2"/>
    <dgm:cxn modelId="{CB66E2D8-C1BA-4BD0-A68A-57D5D55E6BEE}" type="presParOf" srcId="{6DD552BB-4CE6-4D4A-B47B-3F54BAFA805C}" destId="{C653F527-9CB8-4EE9-A254-465BCE0AC035}" srcOrd="0" destOrd="0" presId="urn:microsoft.com/office/officeart/2005/8/layout/process2"/>
    <dgm:cxn modelId="{7644671C-1C3C-4FCC-94DC-14A8E621DC3E}" type="presParOf" srcId="{44FF525D-8F2A-42CC-A0AD-AEF51D185A0A}" destId="{CC23AAAA-4582-41EE-B9C7-95CACF39DCD6}" srcOrd="2" destOrd="0" presId="urn:microsoft.com/office/officeart/2005/8/layout/process2"/>
    <dgm:cxn modelId="{EE1512FC-2F24-4CD9-BEBA-FA08419CB3DF}" type="presParOf" srcId="{44FF525D-8F2A-42CC-A0AD-AEF51D185A0A}" destId="{122E9D07-A7A0-4B88-B9B7-01F6605B764D}" srcOrd="3" destOrd="0" presId="urn:microsoft.com/office/officeart/2005/8/layout/process2"/>
    <dgm:cxn modelId="{B87BF6E2-6B71-4DBA-858A-C6CEAF53DE2B}" type="presParOf" srcId="{122E9D07-A7A0-4B88-B9B7-01F6605B764D}" destId="{3E2507D9-299C-4586-BD36-167F1270E9CF}" srcOrd="0" destOrd="0" presId="urn:microsoft.com/office/officeart/2005/8/layout/process2"/>
    <dgm:cxn modelId="{B0FD67DC-9F0B-4022-86CA-2F719816C25F}" type="presParOf" srcId="{44FF525D-8F2A-42CC-A0AD-AEF51D185A0A}" destId="{8C1442BA-E919-4497-BDA7-613B6874C105}" srcOrd="4" destOrd="0" presId="urn:microsoft.com/office/officeart/2005/8/layout/process2"/>
    <dgm:cxn modelId="{7FB89C6F-0288-45DE-B1FD-9580C6069281}" type="presParOf" srcId="{44FF525D-8F2A-42CC-A0AD-AEF51D185A0A}" destId="{327F0934-3FA6-4A2A-BACC-5150F598D6DF}" srcOrd="5" destOrd="0" presId="urn:microsoft.com/office/officeart/2005/8/layout/process2"/>
    <dgm:cxn modelId="{B86C5940-DB17-463E-AB88-DFCE89A927EC}" type="presParOf" srcId="{327F0934-3FA6-4A2A-BACC-5150F598D6DF}" destId="{A1FD7C26-9B54-4938-9576-39C0F658027C}" srcOrd="0" destOrd="0" presId="urn:microsoft.com/office/officeart/2005/8/layout/process2"/>
    <dgm:cxn modelId="{3E91537E-C69A-41B2-BE2A-D3A98AC0AA04}" type="presParOf" srcId="{44FF525D-8F2A-42CC-A0AD-AEF51D185A0A}" destId="{5DB81497-9A86-4101-8832-8BD2BD15AECB}" srcOrd="6" destOrd="0" presId="urn:microsoft.com/office/officeart/2005/8/layout/process2"/>
    <dgm:cxn modelId="{E443603E-5F18-42FA-A495-42418DE7DF68}" type="presParOf" srcId="{44FF525D-8F2A-42CC-A0AD-AEF51D185A0A}" destId="{3487D6CA-9EC1-4A6E-AF6A-3FA0141E918F}" srcOrd="7" destOrd="0" presId="urn:microsoft.com/office/officeart/2005/8/layout/process2"/>
    <dgm:cxn modelId="{55E445C7-E96E-490C-B711-D4499FBBE555}" type="presParOf" srcId="{3487D6CA-9EC1-4A6E-AF6A-3FA0141E918F}" destId="{F0E03420-B1EF-434B-919E-8690B3172664}" srcOrd="0" destOrd="0" presId="urn:microsoft.com/office/officeart/2005/8/layout/process2"/>
    <dgm:cxn modelId="{93804A30-429B-4230-86EE-9A65E18ECA59}" type="presParOf" srcId="{44FF525D-8F2A-42CC-A0AD-AEF51D185A0A}" destId="{C04814E1-3BE6-4D20-9797-6A7B52379A1B}"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B1245CF-09EF-4FCC-8305-57E1C760A2AA}" type="doc">
      <dgm:prSet loTypeId="urn:microsoft.com/office/officeart/2005/8/layout/process4" loCatId="list" qsTypeId="urn:microsoft.com/office/officeart/2005/8/quickstyle/simple1" qsCatId="simple" csTypeId="urn:microsoft.com/office/officeart/2005/8/colors/accent1_2" csCatId="accent1" phldr="0"/>
      <dgm:spPr/>
      <dgm:t>
        <a:bodyPr/>
        <a:lstStyle/>
        <a:p>
          <a:endParaRPr lang="en-US"/>
        </a:p>
      </dgm:t>
    </dgm:pt>
    <dgm:pt modelId="{08A2EC45-D29D-48BC-97D0-EBC822D7AF6F}" type="pres">
      <dgm:prSet presAssocID="{0B1245CF-09EF-4FCC-8305-57E1C760A2AA}" presName="Name0" presStyleCnt="0">
        <dgm:presLayoutVars>
          <dgm:dir/>
          <dgm:animLvl val="lvl"/>
          <dgm:resizeHandles val="exact"/>
        </dgm:presLayoutVars>
      </dgm:prSet>
      <dgm:spPr/>
      <dgm:t>
        <a:bodyPr/>
        <a:lstStyle/>
        <a:p>
          <a:endParaRPr lang="en-US"/>
        </a:p>
      </dgm:t>
    </dgm:pt>
  </dgm:ptLst>
  <dgm:cxnLst>
    <dgm:cxn modelId="{7D22357F-324B-4D74-A6C3-D189D9B4E935}" type="presOf" srcId="{0B1245CF-09EF-4FCC-8305-57E1C760A2AA}" destId="{08A2EC45-D29D-48BC-97D0-EBC822D7AF6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F15AC-81E8-4B04-B788-85D81FD14EAE}">
      <dsp:nvSpPr>
        <dsp:cNvPr id="0" name=""/>
        <dsp:cNvSpPr/>
      </dsp:nvSpPr>
      <dsp:spPr>
        <a:xfrm>
          <a:off x="-4126459" y="-633278"/>
          <a:ext cx="4917012" cy="4917012"/>
        </a:xfrm>
        <a:prstGeom prst="blockArc">
          <a:avLst>
            <a:gd name="adj1" fmla="val 18900000"/>
            <a:gd name="adj2" fmla="val 2700000"/>
            <a:gd name="adj3" fmla="val 439"/>
          </a:avLst>
        </a:pr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EB0ABCF-167A-4D54-90E1-2695F258E552}">
      <dsp:nvSpPr>
        <dsp:cNvPr id="0" name=""/>
        <dsp:cNvSpPr/>
      </dsp:nvSpPr>
      <dsp:spPr>
        <a:xfrm>
          <a:off x="414222" y="280647"/>
          <a:ext cx="7609561"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b="1" kern="1200" dirty="0" smtClean="0">
              <a:latin typeface="+mn-lt"/>
            </a:rPr>
            <a:t>Độ tuổi bình quân của Ban Chấp hành Đoàn các cấp tăng 01 tuổi</a:t>
          </a:r>
          <a:endParaRPr lang="en-US" sz="1500" kern="1200" dirty="0">
            <a:latin typeface="+mn-lt"/>
          </a:endParaRPr>
        </a:p>
      </dsp:txBody>
      <dsp:txXfrm>
        <a:off x="414222" y="280647"/>
        <a:ext cx="7609561" cy="561586"/>
      </dsp:txXfrm>
    </dsp:sp>
    <dsp:sp modelId="{1432348B-B8FD-48BA-A593-F7DB91604B60}">
      <dsp:nvSpPr>
        <dsp:cNvPr id="0" name=""/>
        <dsp:cNvSpPr/>
      </dsp:nvSpPr>
      <dsp:spPr>
        <a:xfrm>
          <a:off x="63231" y="210448"/>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69EF2A4-67F5-4167-9FC9-FED98DEE9474}">
      <dsp:nvSpPr>
        <dsp:cNvPr id="0" name=""/>
        <dsp:cNvSpPr/>
      </dsp:nvSpPr>
      <dsp:spPr>
        <a:xfrm>
          <a:off x="736192" y="1073163"/>
          <a:ext cx="7287590"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b="1" kern="1200" dirty="0" smtClean="0">
              <a:latin typeface="+mn-lt"/>
            </a:rPr>
            <a:t>Giảm số lượng </a:t>
          </a:r>
          <a:r>
            <a:rPr lang="vi-VN" sz="1500" b="1" kern="1200" dirty="0" smtClean="0">
              <a:latin typeface="+mn-lt"/>
            </a:rPr>
            <a:t>cận trên </a:t>
          </a:r>
          <a:r>
            <a:rPr lang="vi-VN" sz="1500" b="1" kern="1200" dirty="0" smtClean="0">
              <a:latin typeface="+mn-lt"/>
            </a:rPr>
            <a:t>tối đa 04 </a:t>
          </a:r>
          <a:r>
            <a:rPr lang="vi-VN" sz="1500" b="1" kern="1200" dirty="0" smtClean="0">
              <a:latin typeface="+mn-lt"/>
            </a:rPr>
            <a:t>Ủy viên Ban Chấp hành và 02 Ủy viên Ban Thường vụ Đoàn cấp tỉnh, cấp huyện</a:t>
          </a:r>
          <a:endParaRPr lang="en-US" sz="1500" kern="1200" dirty="0">
            <a:latin typeface="+mn-lt"/>
          </a:endParaRPr>
        </a:p>
      </dsp:txBody>
      <dsp:txXfrm>
        <a:off x="736192" y="1073163"/>
        <a:ext cx="7287590" cy="561586"/>
      </dsp:txXfrm>
    </dsp:sp>
    <dsp:sp modelId="{65B41DDE-5E5B-4563-B979-0FC41D155EB0}">
      <dsp:nvSpPr>
        <dsp:cNvPr id="0" name=""/>
        <dsp:cNvSpPr/>
      </dsp:nvSpPr>
      <dsp:spPr>
        <a:xfrm>
          <a:off x="385201" y="1052974"/>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F548706-991A-40F5-8AED-8EF328902B93}">
      <dsp:nvSpPr>
        <dsp:cNvPr id="0" name=""/>
        <dsp:cNvSpPr/>
      </dsp:nvSpPr>
      <dsp:spPr>
        <a:xfrm>
          <a:off x="764177" y="1864078"/>
          <a:ext cx="7287590" cy="764824"/>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5560" rIns="35560" bIns="35560" numCol="1" spcCol="1270" anchor="ctr" anchorCtr="0">
          <a:noAutofit/>
        </a:bodyPr>
        <a:lstStyle/>
        <a:p>
          <a:pPr lvl="0" algn="just" defTabSz="622300">
            <a:lnSpc>
              <a:spcPct val="90000"/>
            </a:lnSpc>
            <a:spcBef>
              <a:spcPct val="0"/>
            </a:spcBef>
            <a:spcAft>
              <a:spcPct val="35000"/>
            </a:spcAft>
          </a:pPr>
          <a:r>
            <a:rPr lang="it-IT" sz="1400" b="1" kern="1200" dirty="0" smtClean="0">
              <a:latin typeface="+mn-lt"/>
            </a:rPr>
            <a:t>Ban Chấp hành cấp triệu tập đại hội (hội nghị) chuẩn bị số lượng nhân sự Ban Chấp hành và Ban Thường vụ có số dư từ 10% - 15%; số dư tối đa do đại hội (hội nghị) quyết định nhưng không quá 30% số lượng cần bầu</a:t>
          </a:r>
          <a:endParaRPr lang="en-US" sz="1400" kern="1200" dirty="0">
            <a:latin typeface="+mn-lt"/>
          </a:endParaRPr>
        </a:p>
      </dsp:txBody>
      <dsp:txXfrm>
        <a:off x="764177" y="1864078"/>
        <a:ext cx="7287590" cy="764824"/>
      </dsp:txXfrm>
    </dsp:sp>
    <dsp:sp modelId="{40E1426E-94DB-4951-9AAA-D61F76F2D30D}">
      <dsp:nvSpPr>
        <dsp:cNvPr id="0" name=""/>
        <dsp:cNvSpPr/>
      </dsp:nvSpPr>
      <dsp:spPr>
        <a:xfrm>
          <a:off x="385201" y="1895499"/>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2B410BC-3B20-4332-849B-759CAD161988}">
      <dsp:nvSpPr>
        <dsp:cNvPr id="0" name=""/>
        <dsp:cNvSpPr/>
      </dsp:nvSpPr>
      <dsp:spPr>
        <a:xfrm>
          <a:off x="421223" y="2822509"/>
          <a:ext cx="7609561"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b="1" kern="1200" dirty="0" smtClean="0">
              <a:latin typeface="+mn-lt"/>
            </a:rPr>
            <a:t>Đoàn</a:t>
          </a:r>
          <a:r>
            <a:rPr lang="it-IT" sz="1500" b="1" kern="1200" dirty="0" smtClean="0">
              <a:latin typeface="+mn-lt"/>
            </a:rPr>
            <a:t> xã, phường, thị trấn</a:t>
          </a:r>
          <a:r>
            <a:rPr lang="vi-VN" sz="1500" b="1" kern="1200" dirty="0" smtClean="0">
              <a:latin typeface="+mn-lt"/>
            </a:rPr>
            <a:t>; huyện, thị, thành đoàn</a:t>
          </a:r>
          <a:r>
            <a:rPr lang="it-IT" sz="1500" b="1" kern="1200" dirty="0" smtClean="0">
              <a:latin typeface="+mn-lt"/>
            </a:rPr>
            <a:t> có thể có thêm 01 Phó Bí thư kiêm nhiệm</a:t>
          </a:r>
          <a:endParaRPr lang="en-US" sz="1500" kern="1200" dirty="0">
            <a:latin typeface="+mn-lt"/>
          </a:endParaRPr>
        </a:p>
      </dsp:txBody>
      <dsp:txXfrm>
        <a:off x="421223" y="2822509"/>
        <a:ext cx="7609561" cy="561586"/>
      </dsp:txXfrm>
    </dsp:sp>
    <dsp:sp modelId="{68499077-DEC3-485D-97FA-B770423B4AFE}">
      <dsp:nvSpPr>
        <dsp:cNvPr id="0" name=""/>
        <dsp:cNvSpPr/>
      </dsp:nvSpPr>
      <dsp:spPr>
        <a:xfrm>
          <a:off x="63231" y="2738024"/>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C18BB-2651-4DED-9115-5B624FC7C4EA}">
      <dsp:nvSpPr>
        <dsp:cNvPr id="0" name=""/>
        <dsp:cNvSpPr/>
      </dsp:nvSpPr>
      <dsp:spPr>
        <a:xfrm>
          <a:off x="603282" y="0"/>
          <a:ext cx="6923509" cy="2882105"/>
        </a:xfrm>
        <a:prstGeom prst="rightArrow">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sp>
    <dsp:sp modelId="{9054AD61-7E10-448C-B008-BA4AAAA55BF0}">
      <dsp:nvSpPr>
        <dsp:cNvPr id="0" name=""/>
        <dsp:cNvSpPr/>
      </dsp:nvSpPr>
      <dsp:spPr>
        <a:xfrm>
          <a:off x="0" y="687439"/>
          <a:ext cx="1436564" cy="150722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smtClean="0"/>
            <a:t>Hội</a:t>
          </a:r>
          <a:r>
            <a:rPr lang="en-US" sz="1100" b="1" kern="1200" dirty="0" smtClean="0"/>
            <a:t> </a:t>
          </a:r>
          <a:r>
            <a:rPr lang="en-US" sz="1100" b="1" kern="1200" dirty="0" err="1" smtClean="0"/>
            <a:t>nghị</a:t>
          </a:r>
          <a:r>
            <a:rPr lang="en-US" sz="1100" b="1" kern="1200" dirty="0" smtClean="0"/>
            <a:t> Ban </a:t>
          </a:r>
          <a:r>
            <a:rPr lang="en-US" sz="1100" b="1" kern="1200" dirty="0" err="1" smtClean="0"/>
            <a:t>Thường</a:t>
          </a:r>
          <a:r>
            <a:rPr lang="en-US" sz="1100" b="1" kern="1200" dirty="0" smtClean="0"/>
            <a:t> </a:t>
          </a:r>
          <a:r>
            <a:rPr lang="en-US" sz="1100" b="1" kern="1200" dirty="0" err="1" smtClean="0"/>
            <a:t>vụ</a:t>
          </a:r>
          <a:r>
            <a:rPr lang="en-US" sz="1100" b="1" kern="1200" dirty="0" smtClean="0"/>
            <a:t> </a:t>
          </a:r>
          <a:r>
            <a:rPr lang="en-US" sz="1100" b="1" kern="1200" dirty="0" err="1" smtClean="0"/>
            <a:t>lần</a:t>
          </a:r>
          <a:r>
            <a:rPr lang="en-US" sz="1100" b="1" kern="1200" dirty="0" smtClean="0"/>
            <a:t> 1</a:t>
          </a:r>
        </a:p>
        <a:p>
          <a:pPr lvl="0" algn="ctr" defTabSz="488950">
            <a:lnSpc>
              <a:spcPct val="90000"/>
            </a:lnSpc>
            <a:spcBef>
              <a:spcPct val="0"/>
            </a:spcBef>
            <a:spcAft>
              <a:spcPct val="35000"/>
            </a:spcAft>
          </a:pPr>
          <a:r>
            <a:rPr lang="vi-VN" sz="1100" kern="1200" dirty="0" smtClean="0"/>
            <a:t>Thảo luận, biểu quyết Đề án nhân sự, tiêu chuẩn, điều kiện, cơ cấu, số lượng và phương hướng công tác nhân sự</a:t>
          </a:r>
          <a:endParaRPr lang="en-US" sz="1100" kern="1200" dirty="0"/>
        </a:p>
      </dsp:txBody>
      <dsp:txXfrm>
        <a:off x="70127" y="757566"/>
        <a:ext cx="1296310" cy="1366971"/>
      </dsp:txXfrm>
    </dsp:sp>
    <dsp:sp modelId="{75C4EF77-087E-40B7-BE91-027462DCCB50}">
      <dsp:nvSpPr>
        <dsp:cNvPr id="0" name=""/>
        <dsp:cNvSpPr/>
      </dsp:nvSpPr>
      <dsp:spPr>
        <a:xfrm>
          <a:off x="1670630" y="687439"/>
          <a:ext cx="1436564" cy="1507225"/>
        </a:xfrm>
        <a:prstGeom prst="roundRect">
          <a:avLst/>
        </a:prstGeom>
        <a:solidFill>
          <a:schemeClr val="accent3">
            <a:hueOff val="1659756"/>
            <a:satOff val="-1365"/>
            <a:lumOff val="15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err="1" smtClean="0"/>
            <a:t>Hội</a:t>
          </a:r>
          <a:r>
            <a:rPr lang="en-US" sz="1000" b="1" kern="1200" dirty="0" smtClean="0"/>
            <a:t> </a:t>
          </a:r>
          <a:r>
            <a:rPr lang="en-US" sz="1000" b="1" kern="1200" dirty="0" err="1" smtClean="0"/>
            <a:t>nghị</a:t>
          </a:r>
          <a:r>
            <a:rPr lang="en-US" sz="1000" b="1" kern="1200" dirty="0" smtClean="0"/>
            <a:t> Ban </a:t>
          </a:r>
          <a:r>
            <a:rPr lang="en-US" sz="1000" b="1" kern="1200" dirty="0" err="1" smtClean="0"/>
            <a:t>Chấp</a:t>
          </a:r>
          <a:r>
            <a:rPr lang="en-US" sz="1000" b="1" kern="1200" dirty="0" smtClean="0"/>
            <a:t> </a:t>
          </a:r>
          <a:r>
            <a:rPr lang="en-US" sz="1000" b="1" kern="1200" dirty="0" err="1" smtClean="0"/>
            <a:t>hành</a:t>
          </a:r>
          <a:r>
            <a:rPr lang="en-US" sz="1000" b="1" kern="1200" dirty="0" smtClean="0"/>
            <a:t> </a:t>
          </a:r>
          <a:r>
            <a:rPr lang="en-US" sz="1000" b="1" kern="1200" dirty="0" err="1" smtClean="0"/>
            <a:t>lần</a:t>
          </a:r>
          <a:r>
            <a:rPr lang="en-US" sz="1000" b="1" kern="1200" dirty="0" smtClean="0"/>
            <a:t> 1</a:t>
          </a:r>
        </a:p>
        <a:p>
          <a:pPr lvl="0" algn="ctr" defTabSz="444500">
            <a:lnSpc>
              <a:spcPct val="90000"/>
            </a:lnSpc>
            <a:spcBef>
              <a:spcPct val="0"/>
            </a:spcBef>
            <a:spcAft>
              <a:spcPct val="35000"/>
            </a:spcAft>
          </a:pPr>
          <a:r>
            <a:rPr lang="vi-VN" sz="1000" kern="1200" dirty="0" smtClean="0"/>
            <a:t>Thảo luận, biểu quyết Đề án nhân sự, tiêu chuẩn, điều kiện, cơ cấu, số lượng và phương hướng công tác nhân sự.</a:t>
          </a:r>
          <a:r>
            <a:rPr lang="en-US" sz="1000" kern="1200" dirty="0" smtClean="0"/>
            <a:t> G</a:t>
          </a:r>
          <a:r>
            <a:rPr lang="vi-VN" sz="1000" kern="1200" dirty="0" smtClean="0"/>
            <a:t>iới thiệu nhân sự bằng phiếu kín </a:t>
          </a:r>
          <a:endParaRPr lang="en-US" sz="1000" kern="1200" dirty="0"/>
        </a:p>
      </dsp:txBody>
      <dsp:txXfrm>
        <a:off x="1740757" y="757566"/>
        <a:ext cx="1296310" cy="1366971"/>
      </dsp:txXfrm>
    </dsp:sp>
    <dsp:sp modelId="{962034BD-CAFA-40D1-9B55-66B0B40B13CA}">
      <dsp:nvSpPr>
        <dsp:cNvPr id="0" name=""/>
        <dsp:cNvSpPr/>
      </dsp:nvSpPr>
      <dsp:spPr>
        <a:xfrm>
          <a:off x="3224839" y="664578"/>
          <a:ext cx="1436564" cy="1507225"/>
        </a:xfrm>
        <a:prstGeom prst="roundRect">
          <a:avLst/>
        </a:prstGeom>
        <a:solidFill>
          <a:schemeClr val="accent3">
            <a:hueOff val="3319512"/>
            <a:satOff val="-2731"/>
            <a:lumOff val="30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err="1" smtClean="0"/>
            <a:t>Hội</a:t>
          </a:r>
          <a:r>
            <a:rPr lang="en-US" sz="1200" b="1" kern="1200" dirty="0" smtClean="0"/>
            <a:t> </a:t>
          </a:r>
          <a:r>
            <a:rPr lang="en-US" sz="1200" b="1" kern="1200" dirty="0" err="1" smtClean="0"/>
            <a:t>nghị</a:t>
          </a:r>
          <a:r>
            <a:rPr lang="en-US" sz="1200" b="1" kern="1200" dirty="0" smtClean="0"/>
            <a:t> Ban </a:t>
          </a:r>
          <a:r>
            <a:rPr lang="en-US" sz="1200" b="1" kern="1200" dirty="0" err="1" smtClean="0"/>
            <a:t>Thường</a:t>
          </a:r>
          <a:r>
            <a:rPr lang="en-US" sz="1200" b="1" kern="1200" dirty="0" smtClean="0"/>
            <a:t> </a:t>
          </a:r>
          <a:r>
            <a:rPr lang="en-US" sz="1200" b="1" kern="1200" dirty="0" err="1" smtClean="0"/>
            <a:t>vụ</a:t>
          </a:r>
          <a:r>
            <a:rPr lang="en-US" sz="1200" b="1" kern="1200" dirty="0" smtClean="0"/>
            <a:t> </a:t>
          </a:r>
          <a:r>
            <a:rPr lang="en-US" sz="1200" b="1" kern="1200" dirty="0" err="1" smtClean="0"/>
            <a:t>lần</a:t>
          </a:r>
          <a:r>
            <a:rPr lang="en-US" sz="1200" b="1" kern="1200" dirty="0" smtClean="0"/>
            <a:t> 2</a:t>
          </a:r>
        </a:p>
        <a:p>
          <a:pPr lvl="0" algn="ctr" defTabSz="533400">
            <a:lnSpc>
              <a:spcPct val="90000"/>
            </a:lnSpc>
            <a:spcBef>
              <a:spcPct val="0"/>
            </a:spcBef>
            <a:spcAft>
              <a:spcPct val="35000"/>
            </a:spcAft>
          </a:pPr>
          <a:r>
            <a:rPr lang="en-US" sz="1200" kern="1200" dirty="0" smtClean="0"/>
            <a:t>X</a:t>
          </a:r>
          <a:r>
            <a:rPr lang="vi-VN" sz="1200" kern="1200" dirty="0" smtClean="0"/>
            <a:t>em xét, bỏ phiếu kín thông qua danh sách nhân sự </a:t>
          </a:r>
          <a:endParaRPr lang="en-US" sz="1200" kern="1200" dirty="0"/>
        </a:p>
      </dsp:txBody>
      <dsp:txXfrm>
        <a:off x="3294966" y="734705"/>
        <a:ext cx="1296310" cy="1366971"/>
      </dsp:txXfrm>
    </dsp:sp>
    <dsp:sp modelId="{D9D82A09-3406-4BAB-BD70-5779BD505476}">
      <dsp:nvSpPr>
        <dsp:cNvPr id="0" name=""/>
        <dsp:cNvSpPr/>
      </dsp:nvSpPr>
      <dsp:spPr>
        <a:xfrm>
          <a:off x="4764717" y="702680"/>
          <a:ext cx="1436564" cy="1507225"/>
        </a:xfrm>
        <a:prstGeom prst="roundRect">
          <a:avLst/>
        </a:prstGeom>
        <a:solidFill>
          <a:schemeClr val="accent3">
            <a:hueOff val="4979268"/>
            <a:satOff val="-4096"/>
            <a:lumOff val="45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smtClean="0"/>
            <a:t>Hội</a:t>
          </a:r>
          <a:r>
            <a:rPr lang="en-US" sz="1100" b="1" kern="1200" dirty="0" smtClean="0"/>
            <a:t> </a:t>
          </a:r>
          <a:r>
            <a:rPr lang="en-US" sz="1100" b="1" kern="1200" dirty="0" err="1" smtClean="0"/>
            <a:t>nghị</a:t>
          </a:r>
          <a:r>
            <a:rPr lang="en-US" sz="1100" b="1" kern="1200" dirty="0" smtClean="0"/>
            <a:t> </a:t>
          </a:r>
          <a:r>
            <a:rPr lang="en-US" sz="1100" b="1" kern="1200" dirty="0" err="1" smtClean="0"/>
            <a:t>cán</a:t>
          </a:r>
          <a:r>
            <a:rPr lang="en-US" sz="1100" b="1" kern="1200" dirty="0" smtClean="0"/>
            <a:t> </a:t>
          </a:r>
          <a:r>
            <a:rPr lang="en-US" sz="1100" b="1" kern="1200" dirty="0" err="1" smtClean="0"/>
            <a:t>bộ</a:t>
          </a:r>
          <a:r>
            <a:rPr lang="en-US" sz="1100" b="1" kern="1200" dirty="0" smtClean="0"/>
            <a:t> </a:t>
          </a:r>
          <a:r>
            <a:rPr lang="en-US" sz="1100" b="1" kern="1200" dirty="0" err="1" smtClean="0"/>
            <a:t>chủ</a:t>
          </a:r>
          <a:r>
            <a:rPr lang="en-US" sz="1100" b="1" kern="1200" dirty="0" smtClean="0"/>
            <a:t> </a:t>
          </a:r>
          <a:r>
            <a:rPr lang="en-US" sz="1100" b="1" kern="1200" dirty="0" err="1" smtClean="0"/>
            <a:t>chốt</a:t>
          </a:r>
          <a:endParaRPr lang="en-US" sz="1100" b="1" kern="1200" dirty="0" smtClean="0"/>
        </a:p>
        <a:p>
          <a:pPr lvl="0" algn="ctr" defTabSz="488950">
            <a:lnSpc>
              <a:spcPct val="90000"/>
            </a:lnSpc>
            <a:spcBef>
              <a:spcPct val="0"/>
            </a:spcBef>
            <a:spcAft>
              <a:spcPct val="35000"/>
            </a:spcAft>
          </a:pPr>
          <a:r>
            <a:rPr lang="en-US" sz="1100" kern="1200" dirty="0" smtClean="0"/>
            <a:t>L</a:t>
          </a:r>
          <a:r>
            <a:rPr lang="vi-VN" sz="1100" kern="1200" dirty="0" smtClean="0"/>
            <a:t>ấy ý kiến giới thiệu bằng phiếu kín theo danh sách nhân sự đã được Ban Thường vụ</a:t>
          </a:r>
          <a:r>
            <a:rPr lang="vi-VN" sz="1100" i="1" kern="1200" dirty="0" smtClean="0"/>
            <a:t> </a:t>
          </a:r>
          <a:r>
            <a:rPr lang="vi-VN" sz="1100" kern="1200" dirty="0" smtClean="0"/>
            <a:t>xem xét, thông qua ở Hội nghị thứ 3 </a:t>
          </a:r>
          <a:endParaRPr lang="en-US" sz="1100" kern="1200" dirty="0"/>
        </a:p>
      </dsp:txBody>
      <dsp:txXfrm>
        <a:off x="4834844" y="772807"/>
        <a:ext cx="1296310" cy="1366971"/>
      </dsp:txXfrm>
    </dsp:sp>
    <dsp:sp modelId="{B2FFC460-011E-4370-AB0D-277C4B9BEAF0}">
      <dsp:nvSpPr>
        <dsp:cNvPr id="0" name=""/>
        <dsp:cNvSpPr/>
      </dsp:nvSpPr>
      <dsp:spPr>
        <a:xfrm>
          <a:off x="6349904" y="687439"/>
          <a:ext cx="1436564" cy="1507225"/>
        </a:xfrm>
        <a:prstGeom prst="roundRect">
          <a:avLst/>
        </a:prstGeom>
        <a:solidFill>
          <a:schemeClr val="accent3">
            <a:hueOff val="6639025"/>
            <a:satOff val="-5461"/>
            <a:lumOff val="6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err="1" smtClean="0"/>
            <a:t>Hội</a:t>
          </a:r>
          <a:r>
            <a:rPr lang="en-US" sz="1200" b="1" kern="1200" dirty="0" smtClean="0"/>
            <a:t> </a:t>
          </a:r>
          <a:r>
            <a:rPr lang="en-US" sz="1200" b="1" kern="1200" dirty="0" err="1" smtClean="0"/>
            <a:t>nghị</a:t>
          </a:r>
          <a:r>
            <a:rPr lang="en-US" sz="1200" b="1" kern="1200" dirty="0" smtClean="0"/>
            <a:t> Ban </a:t>
          </a:r>
          <a:r>
            <a:rPr lang="en-US" sz="1200" b="1" kern="1200" dirty="0" err="1" smtClean="0"/>
            <a:t>Chấp</a:t>
          </a:r>
          <a:r>
            <a:rPr lang="en-US" sz="1200" b="1" kern="1200" dirty="0" smtClean="0"/>
            <a:t> </a:t>
          </a:r>
          <a:r>
            <a:rPr lang="en-US" sz="1200" b="1" kern="1200" dirty="0" err="1" smtClean="0"/>
            <a:t>hành</a:t>
          </a:r>
          <a:r>
            <a:rPr lang="en-US" sz="1200" b="1" kern="1200" dirty="0" smtClean="0"/>
            <a:t> </a:t>
          </a:r>
          <a:r>
            <a:rPr lang="en-US" sz="1200" b="1" kern="1200" dirty="0" err="1" smtClean="0"/>
            <a:t>lần</a:t>
          </a:r>
          <a:r>
            <a:rPr lang="en-US" sz="1200" b="1" kern="1200" dirty="0" smtClean="0"/>
            <a:t> 2</a:t>
          </a:r>
        </a:p>
        <a:p>
          <a:pPr lvl="0" algn="ctr" defTabSz="533400">
            <a:lnSpc>
              <a:spcPct val="90000"/>
            </a:lnSpc>
            <a:spcBef>
              <a:spcPct val="0"/>
            </a:spcBef>
            <a:spcAft>
              <a:spcPct val="35000"/>
            </a:spcAft>
          </a:pPr>
          <a:r>
            <a:rPr lang="en-US" sz="1200" kern="1200" dirty="0" err="1" smtClean="0"/>
            <a:t>Thảo</a:t>
          </a:r>
          <a:r>
            <a:rPr lang="en-US" sz="1200" kern="1200" dirty="0" smtClean="0"/>
            <a:t> </a:t>
          </a:r>
          <a:r>
            <a:rPr lang="vi-VN" sz="1200" kern="1200" dirty="0" smtClean="0"/>
            <a:t>luận và biểu quyết giới thiệu nhân sự bằng phiếu kín</a:t>
          </a:r>
          <a:r>
            <a:rPr lang="vi-VN" sz="1000" kern="1200" dirty="0" smtClean="0"/>
            <a:t>.</a:t>
          </a:r>
          <a:endParaRPr lang="en-US" sz="1000" kern="1200" dirty="0"/>
        </a:p>
      </dsp:txBody>
      <dsp:txXfrm>
        <a:off x="6420031" y="757566"/>
        <a:ext cx="1296310" cy="136697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DE9EF6-9F87-4950-8B0D-6C856840714A}">
      <dsp:nvSpPr>
        <dsp:cNvPr id="0" name=""/>
        <dsp:cNvSpPr/>
      </dsp:nvSpPr>
      <dsp:spPr>
        <a:xfrm rot="5400000">
          <a:off x="-155548" y="233785"/>
          <a:ext cx="1036987" cy="725891"/>
        </a:xfrm>
        <a:prstGeom prst="chevron">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vi-VN" sz="1400" kern="1200" smtClean="0">
              <a:latin typeface="Arial" panose="020B0604020202020204" pitchFamily="34" charset="0"/>
              <a:cs typeface="Arial" panose="020B0604020202020204" pitchFamily="34" charset="0"/>
            </a:rPr>
            <a:t>Bước 1</a:t>
          </a:r>
          <a:endParaRPr lang="en-US" sz="1400" kern="1200" dirty="0">
            <a:latin typeface="Arial" panose="020B0604020202020204" pitchFamily="34" charset="0"/>
            <a:cs typeface="Arial" panose="020B0604020202020204" pitchFamily="34" charset="0"/>
          </a:endParaRPr>
        </a:p>
      </dsp:txBody>
      <dsp:txXfrm rot="-5400000">
        <a:off x="1" y="441183"/>
        <a:ext cx="725891" cy="311096"/>
      </dsp:txXfrm>
    </dsp:sp>
    <dsp:sp modelId="{9B6274F0-73DF-482A-B0E7-DA3446E90BCD}">
      <dsp:nvSpPr>
        <dsp:cNvPr id="0" name=""/>
        <dsp:cNvSpPr/>
      </dsp:nvSpPr>
      <dsp:spPr>
        <a:xfrm rot="5400000">
          <a:off x="4035082" y="-3304751"/>
          <a:ext cx="821636" cy="7440019"/>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latin typeface="Arial" panose="020B0604020202020204" pitchFamily="34" charset="0"/>
              <a:cs typeface="Arial" panose="020B0604020202020204" pitchFamily="34" charset="0"/>
            </a:rPr>
            <a:t>Ban Chấp hành hoặc Ban Thường vụ đương nhiệm báo cáo, xin chủ trương của cấp ủy cùng cấp về Đề án nhân sự.</a:t>
          </a:r>
          <a:endParaRPr lang="en-US" sz="1400" kern="1200" dirty="0">
            <a:latin typeface="Arial" panose="020B0604020202020204" pitchFamily="34" charset="0"/>
            <a:cs typeface="Arial" panose="020B0604020202020204" pitchFamily="34" charset="0"/>
          </a:endParaRPr>
        </a:p>
      </dsp:txBody>
      <dsp:txXfrm rot="-5400000">
        <a:off x="725891" y="44549"/>
        <a:ext cx="7399910" cy="741418"/>
      </dsp:txXfrm>
    </dsp:sp>
    <dsp:sp modelId="{8311C6CE-0740-408B-9881-61D9175A960D}">
      <dsp:nvSpPr>
        <dsp:cNvPr id="0" name=""/>
        <dsp:cNvSpPr/>
      </dsp:nvSpPr>
      <dsp:spPr>
        <a:xfrm rot="5400000">
          <a:off x="-155548" y="1259073"/>
          <a:ext cx="1036987" cy="725891"/>
        </a:xfrm>
        <a:prstGeom prst="chevron">
          <a:avLst/>
        </a:prstGeom>
        <a:gradFill rotWithShape="0">
          <a:gsLst>
            <a:gs pos="0">
              <a:schemeClr val="accent4">
                <a:hueOff val="1169395"/>
                <a:satOff val="2842"/>
                <a:lumOff val="4641"/>
                <a:alphaOff val="0"/>
                <a:tint val="100000"/>
                <a:shade val="100000"/>
                <a:satMod val="130000"/>
              </a:schemeClr>
            </a:gs>
            <a:gs pos="100000">
              <a:schemeClr val="accent4">
                <a:hueOff val="1169395"/>
                <a:satOff val="2842"/>
                <a:lumOff val="4641"/>
                <a:alphaOff val="0"/>
                <a:tint val="50000"/>
                <a:shade val="100000"/>
                <a:satMod val="350000"/>
              </a:schemeClr>
            </a:gs>
          </a:gsLst>
          <a:lin ang="16200000" scaled="0"/>
        </a:gradFill>
        <a:ln w="9525" cap="flat" cmpd="sng" algn="ctr">
          <a:solidFill>
            <a:schemeClr val="accent4">
              <a:hueOff val="1169395"/>
              <a:satOff val="2842"/>
              <a:lumOff val="4641"/>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vi-VN" sz="1400" kern="1200" smtClean="0">
              <a:latin typeface="Arial" panose="020B0604020202020204" pitchFamily="34" charset="0"/>
              <a:cs typeface="Arial" panose="020B0604020202020204" pitchFamily="34" charset="0"/>
            </a:rPr>
            <a:t>Bước 2</a:t>
          </a:r>
          <a:endParaRPr lang="en-US" sz="1400" kern="1200" dirty="0">
            <a:latin typeface="Arial" panose="020B0604020202020204" pitchFamily="34" charset="0"/>
            <a:cs typeface="Arial" panose="020B0604020202020204" pitchFamily="34" charset="0"/>
          </a:endParaRPr>
        </a:p>
      </dsp:txBody>
      <dsp:txXfrm rot="-5400000">
        <a:off x="1" y="1466471"/>
        <a:ext cx="725891" cy="311096"/>
      </dsp:txXfrm>
    </dsp:sp>
    <dsp:sp modelId="{37C7B466-8443-4B58-91CB-477371869FC4}">
      <dsp:nvSpPr>
        <dsp:cNvPr id="0" name=""/>
        <dsp:cNvSpPr/>
      </dsp:nvSpPr>
      <dsp:spPr>
        <a:xfrm rot="5400000">
          <a:off x="3979474" y="-2279463"/>
          <a:ext cx="932853" cy="7440019"/>
        </a:xfrm>
        <a:prstGeom prst="round2SameRect">
          <a:avLst/>
        </a:prstGeom>
        <a:solidFill>
          <a:schemeClr val="lt1">
            <a:alpha val="90000"/>
            <a:hueOff val="0"/>
            <a:satOff val="0"/>
            <a:lumOff val="0"/>
            <a:alphaOff val="0"/>
          </a:schemeClr>
        </a:solidFill>
        <a:ln w="9525" cap="flat" cmpd="sng" algn="ctr">
          <a:solidFill>
            <a:schemeClr val="accent4">
              <a:hueOff val="1169395"/>
              <a:satOff val="2842"/>
              <a:lumOff val="4641"/>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Ban </a:t>
          </a:r>
          <a:r>
            <a:rPr lang="en-US" sz="1400" kern="1200" dirty="0" err="1" smtClean="0">
              <a:latin typeface="Arial" panose="020B0604020202020204" pitchFamily="34" charset="0"/>
              <a:cs typeface="Arial" panose="020B0604020202020204" pitchFamily="34" charset="0"/>
            </a:rPr>
            <a:t>Chấp</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hành</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phân</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bổ</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và</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tổng</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hợp</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danh</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sách</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nhân</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sự</a:t>
          </a:r>
          <a:r>
            <a:rPr lang="en-US" sz="1400" kern="1200" dirty="0" smtClean="0">
              <a:latin typeface="Arial" panose="020B0604020202020204" pitchFamily="34" charset="0"/>
              <a:cs typeface="Arial" panose="020B0604020202020204" pitchFamily="34" charset="0"/>
            </a:rPr>
            <a:t> do </a:t>
          </a:r>
          <a:r>
            <a:rPr lang="en-US" sz="1400" kern="1200" dirty="0" err="1" smtClean="0">
              <a:latin typeface="Arial" panose="020B0604020202020204" pitchFamily="34" charset="0"/>
              <a:cs typeface="Arial" panose="020B0604020202020204" pitchFamily="34" charset="0"/>
            </a:rPr>
            <a:t>đoàn</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cấp</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dưới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giới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thiệu</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tham</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gia</a:t>
          </a:r>
          <a:r>
            <a:rPr lang="en-US" sz="1400" kern="1200" dirty="0" smtClean="0">
              <a:latin typeface="Arial" panose="020B0604020202020204" pitchFamily="34" charset="0"/>
              <a:cs typeface="Arial" panose="020B0604020202020204" pitchFamily="34" charset="0"/>
            </a:rPr>
            <a:t> Ban </a:t>
          </a:r>
          <a:r>
            <a:rPr lang="en-US" sz="1400" kern="1200" dirty="0" err="1" smtClean="0">
              <a:latin typeface="Arial" panose="020B0604020202020204" pitchFamily="34" charset="0"/>
              <a:cs typeface="Arial" panose="020B0604020202020204" pitchFamily="34" charset="0"/>
            </a:rPr>
            <a:t>Chấp</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hành</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và</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các</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chức</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danh</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chủ</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chốt</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của</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Đoàn</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khoá</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mới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có</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xác</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nhận</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của</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cấp</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ủy</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cùng</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cấp</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Đồng</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thời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rà</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soát</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nhân</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sự</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đủ</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điều</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kiện</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để</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giới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thiệu</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tại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Hội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nghị</a:t>
          </a:r>
          <a:r>
            <a:rPr lang="en-US" sz="1400" kern="1200" dirty="0" smtClean="0">
              <a:latin typeface="Arial" panose="020B0604020202020204" pitchFamily="34" charset="0"/>
              <a:cs typeface="Arial" panose="020B0604020202020204" pitchFamily="34" charset="0"/>
            </a:rPr>
            <a:t> Ban </a:t>
          </a:r>
          <a:r>
            <a:rPr lang="en-US" sz="1400" kern="1200" dirty="0" err="1" smtClean="0">
              <a:latin typeface="Arial" panose="020B0604020202020204" pitchFamily="34" charset="0"/>
              <a:cs typeface="Arial" panose="020B0604020202020204" pitchFamily="34" charset="0"/>
            </a:rPr>
            <a:t>Chấp</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hành</a:t>
          </a:r>
          <a:r>
            <a:rPr lang="en-US" sz="1400" kern="1200" dirty="0" smtClean="0">
              <a:latin typeface="Arial" panose="020B0604020202020204" pitchFamily="34" charset="0"/>
              <a:cs typeface="Arial" panose="020B0604020202020204" pitchFamily="34" charset="0"/>
            </a:rPr>
            <a:t>.</a:t>
          </a:r>
          <a:endParaRPr lang="en-US" sz="1400" kern="1200" dirty="0">
            <a:latin typeface="Arial" panose="020B0604020202020204" pitchFamily="34" charset="0"/>
            <a:cs typeface="Arial" panose="020B0604020202020204" pitchFamily="34" charset="0"/>
          </a:endParaRPr>
        </a:p>
      </dsp:txBody>
      <dsp:txXfrm rot="-5400000">
        <a:off x="725891" y="1019658"/>
        <a:ext cx="7394481" cy="841777"/>
      </dsp:txXfrm>
    </dsp:sp>
    <dsp:sp modelId="{08BD9DC9-BAB6-4650-AC17-3B1B5F024693}">
      <dsp:nvSpPr>
        <dsp:cNvPr id="0" name=""/>
        <dsp:cNvSpPr/>
      </dsp:nvSpPr>
      <dsp:spPr>
        <a:xfrm rot="5400000">
          <a:off x="-155548" y="2154954"/>
          <a:ext cx="1036987" cy="725891"/>
        </a:xfrm>
        <a:prstGeom prst="chevron">
          <a:avLst/>
        </a:prstGeom>
        <a:gradFill rotWithShape="0">
          <a:gsLst>
            <a:gs pos="0">
              <a:schemeClr val="accent4">
                <a:hueOff val="2338790"/>
                <a:satOff val="5683"/>
                <a:lumOff val="9281"/>
                <a:alphaOff val="0"/>
                <a:tint val="100000"/>
                <a:shade val="100000"/>
                <a:satMod val="130000"/>
              </a:schemeClr>
            </a:gs>
            <a:gs pos="100000">
              <a:schemeClr val="accent4">
                <a:hueOff val="2338790"/>
                <a:satOff val="5683"/>
                <a:lumOff val="9281"/>
                <a:alphaOff val="0"/>
                <a:tint val="50000"/>
                <a:shade val="100000"/>
                <a:satMod val="350000"/>
              </a:schemeClr>
            </a:gs>
          </a:gsLst>
          <a:lin ang="16200000" scaled="0"/>
        </a:gradFill>
        <a:ln w="9525" cap="flat" cmpd="sng" algn="ctr">
          <a:solidFill>
            <a:schemeClr val="accent4">
              <a:hueOff val="2338790"/>
              <a:satOff val="5683"/>
              <a:lumOff val="9281"/>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vi-VN" sz="1400" kern="1200" smtClean="0">
              <a:latin typeface="Arial" panose="020B0604020202020204" pitchFamily="34" charset="0"/>
              <a:cs typeface="Arial" panose="020B0604020202020204" pitchFamily="34" charset="0"/>
            </a:rPr>
            <a:t>Bước 3</a:t>
          </a:r>
          <a:endParaRPr lang="en-US" sz="1400" kern="1200" dirty="0">
            <a:latin typeface="Arial" panose="020B0604020202020204" pitchFamily="34" charset="0"/>
            <a:cs typeface="Arial" panose="020B0604020202020204" pitchFamily="34" charset="0"/>
          </a:endParaRPr>
        </a:p>
      </dsp:txBody>
      <dsp:txXfrm rot="-5400000">
        <a:off x="1" y="2362352"/>
        <a:ext cx="725891" cy="311096"/>
      </dsp:txXfrm>
    </dsp:sp>
    <dsp:sp modelId="{AA3A8D0B-2E33-4A1E-BA55-38A98FACA698}">
      <dsp:nvSpPr>
        <dsp:cNvPr id="0" name=""/>
        <dsp:cNvSpPr/>
      </dsp:nvSpPr>
      <dsp:spPr>
        <a:xfrm rot="5400000">
          <a:off x="4108880" y="-1383582"/>
          <a:ext cx="674041" cy="7440019"/>
        </a:xfrm>
        <a:prstGeom prst="round2SameRect">
          <a:avLst/>
        </a:prstGeom>
        <a:solidFill>
          <a:schemeClr val="lt1">
            <a:alpha val="90000"/>
            <a:hueOff val="0"/>
            <a:satOff val="0"/>
            <a:lumOff val="0"/>
            <a:alphaOff val="0"/>
          </a:schemeClr>
        </a:solidFill>
        <a:ln w="9525" cap="flat" cmpd="sng" algn="ctr">
          <a:solidFill>
            <a:schemeClr val="accent4">
              <a:hueOff val="2338790"/>
              <a:satOff val="5683"/>
              <a:lumOff val="9281"/>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latin typeface="Arial" panose="020B0604020202020204" pitchFamily="34" charset="0"/>
              <a:cs typeface="Arial" panose="020B0604020202020204" pitchFamily="34" charset="0"/>
            </a:rPr>
            <a:t>Tổ chức Hội nghị Ban Chấp hành lấy phiếu tín nhiệm giới thiệu tham gia Ban Chấp hành và các chức danh chủ chốt của Đoàn khóa mới.</a:t>
          </a:r>
          <a:endParaRPr lang="en-US" sz="1400" kern="1200" dirty="0">
            <a:latin typeface="Arial" panose="020B0604020202020204" pitchFamily="34" charset="0"/>
            <a:cs typeface="Arial" panose="020B0604020202020204" pitchFamily="34" charset="0"/>
          </a:endParaRPr>
        </a:p>
      </dsp:txBody>
      <dsp:txXfrm rot="-5400000">
        <a:off x="725891" y="2032311"/>
        <a:ext cx="7407115" cy="608233"/>
      </dsp:txXfrm>
    </dsp:sp>
    <dsp:sp modelId="{36CE3D5F-D4EE-4709-8327-019341F72067}">
      <dsp:nvSpPr>
        <dsp:cNvPr id="0" name=""/>
        <dsp:cNvSpPr/>
      </dsp:nvSpPr>
      <dsp:spPr>
        <a:xfrm rot="5400000">
          <a:off x="-155548" y="3050836"/>
          <a:ext cx="1036987" cy="725891"/>
        </a:xfrm>
        <a:prstGeom prst="chevron">
          <a:avLst/>
        </a:prstGeom>
        <a:gradFill rotWithShape="0">
          <a:gsLst>
            <a:gs pos="0">
              <a:schemeClr val="accent4">
                <a:hueOff val="3508185"/>
                <a:satOff val="8525"/>
                <a:lumOff val="13922"/>
                <a:alphaOff val="0"/>
                <a:tint val="100000"/>
                <a:shade val="100000"/>
                <a:satMod val="130000"/>
              </a:schemeClr>
            </a:gs>
            <a:gs pos="100000">
              <a:schemeClr val="accent4">
                <a:hueOff val="3508185"/>
                <a:satOff val="8525"/>
                <a:lumOff val="13922"/>
                <a:alphaOff val="0"/>
                <a:tint val="50000"/>
                <a:shade val="100000"/>
                <a:satMod val="350000"/>
              </a:schemeClr>
            </a:gs>
          </a:gsLst>
          <a:lin ang="16200000" scaled="0"/>
        </a:gradFill>
        <a:ln w="9525" cap="flat" cmpd="sng" algn="ctr">
          <a:solidFill>
            <a:schemeClr val="accent4">
              <a:hueOff val="3508185"/>
              <a:satOff val="8525"/>
              <a:lumOff val="13922"/>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vi-VN" sz="1400" kern="1200" smtClean="0">
              <a:latin typeface="Arial" panose="020B0604020202020204" pitchFamily="34" charset="0"/>
              <a:cs typeface="Arial" panose="020B0604020202020204" pitchFamily="34" charset="0"/>
            </a:rPr>
            <a:t>Bước 4</a:t>
          </a:r>
          <a:endParaRPr lang="en-US" sz="1400" kern="1200" dirty="0">
            <a:latin typeface="Arial" panose="020B0604020202020204" pitchFamily="34" charset="0"/>
            <a:cs typeface="Arial" panose="020B0604020202020204" pitchFamily="34" charset="0"/>
          </a:endParaRPr>
        </a:p>
      </dsp:txBody>
      <dsp:txXfrm rot="-5400000">
        <a:off x="1" y="3258234"/>
        <a:ext cx="725891" cy="311096"/>
      </dsp:txXfrm>
    </dsp:sp>
    <dsp:sp modelId="{810830DF-B62E-4AC2-B279-7A7BA2CCE69B}">
      <dsp:nvSpPr>
        <dsp:cNvPr id="0" name=""/>
        <dsp:cNvSpPr/>
      </dsp:nvSpPr>
      <dsp:spPr>
        <a:xfrm rot="5400000">
          <a:off x="4108880" y="-472109"/>
          <a:ext cx="674041" cy="7440019"/>
        </a:xfrm>
        <a:prstGeom prst="round2SameRect">
          <a:avLst/>
        </a:prstGeom>
        <a:solidFill>
          <a:schemeClr val="lt1">
            <a:alpha val="90000"/>
            <a:hueOff val="0"/>
            <a:satOff val="0"/>
            <a:lumOff val="0"/>
            <a:alphaOff val="0"/>
          </a:schemeClr>
        </a:solidFill>
        <a:ln w="9525" cap="flat" cmpd="sng" algn="ctr">
          <a:solidFill>
            <a:schemeClr val="accent4">
              <a:hueOff val="3508185"/>
              <a:satOff val="8525"/>
              <a:lumOff val="13922"/>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vi-VN" sz="1400" kern="1200" smtClean="0">
              <a:latin typeface="Arial" panose="020B0604020202020204" pitchFamily="34" charset="0"/>
              <a:cs typeface="Arial" panose="020B0604020202020204" pitchFamily="34" charset="0"/>
            </a:rPr>
            <a:t>Báo cáo danh sách nhân sự</a:t>
          </a:r>
          <a:endParaRPr lang="en-US" sz="1400" kern="1200">
            <a:latin typeface="Arial" panose="020B0604020202020204" pitchFamily="34" charset="0"/>
            <a:cs typeface="Arial" panose="020B0604020202020204" pitchFamily="34" charset="0"/>
          </a:endParaRPr>
        </a:p>
      </dsp:txBody>
      <dsp:txXfrm rot="-5400000">
        <a:off x="725891" y="2943784"/>
        <a:ext cx="7407115" cy="6082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845E2-4D68-4ECA-B92F-58860B35EFCD}">
      <dsp:nvSpPr>
        <dsp:cNvPr id="0" name=""/>
        <dsp:cNvSpPr/>
      </dsp:nvSpPr>
      <dsp:spPr>
        <a:xfrm>
          <a:off x="283642" y="1018446"/>
          <a:ext cx="1102249" cy="1220722"/>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err="1" smtClean="0">
              <a:latin typeface="+mn-lt"/>
            </a:rPr>
            <a:t>Tỷ</a:t>
          </a:r>
          <a:r>
            <a:rPr lang="en-US" sz="1600" b="1" kern="1200" dirty="0" smtClean="0">
              <a:latin typeface="+mn-lt"/>
            </a:rPr>
            <a:t> </a:t>
          </a:r>
          <a:r>
            <a:rPr lang="en-US" sz="1600" b="1" kern="1200" dirty="0" err="1" smtClean="0">
              <a:latin typeface="+mn-lt"/>
            </a:rPr>
            <a:t>lệ</a:t>
          </a:r>
          <a:r>
            <a:rPr lang="en-US" sz="1600" b="1" kern="1200" dirty="0" smtClean="0">
              <a:latin typeface="+mn-lt"/>
            </a:rPr>
            <a:t> </a:t>
          </a:r>
          <a:r>
            <a:rPr lang="en-US" sz="1600" b="1" kern="1200" dirty="0" err="1" smtClean="0">
              <a:latin typeface="+mn-lt"/>
            </a:rPr>
            <a:t>bầu</a:t>
          </a:r>
          <a:r>
            <a:rPr lang="en-US" sz="1600" b="1" kern="1200" dirty="0" smtClean="0">
              <a:latin typeface="+mn-lt"/>
            </a:rPr>
            <a:t> </a:t>
          </a:r>
          <a:r>
            <a:rPr lang="en-US" sz="1600" b="1" kern="1200" dirty="0" err="1" smtClean="0">
              <a:latin typeface="+mn-lt"/>
            </a:rPr>
            <a:t>trực</a:t>
          </a:r>
          <a:r>
            <a:rPr lang="en-US" sz="1600" b="1" kern="1200" dirty="0" smtClean="0">
              <a:latin typeface="+mn-lt"/>
            </a:rPr>
            <a:t> </a:t>
          </a:r>
          <a:r>
            <a:rPr lang="en-US" sz="1600" b="1" kern="1200" dirty="0" err="1" smtClean="0">
              <a:latin typeface="+mn-lt"/>
            </a:rPr>
            <a:t>tiếp</a:t>
          </a:r>
          <a:r>
            <a:rPr lang="en-US" sz="1600" b="1" kern="1200" dirty="0" smtClean="0">
              <a:latin typeface="+mn-lt"/>
            </a:rPr>
            <a:t> </a:t>
          </a:r>
          <a:r>
            <a:rPr lang="en-US" sz="1600" b="1" kern="1200" dirty="0" err="1" smtClean="0">
              <a:latin typeface="+mn-lt"/>
            </a:rPr>
            <a:t>Bí</a:t>
          </a:r>
          <a:r>
            <a:rPr lang="en-US" sz="1600" b="1" kern="1200" dirty="0" smtClean="0">
              <a:latin typeface="+mn-lt"/>
            </a:rPr>
            <a:t> </a:t>
          </a:r>
          <a:r>
            <a:rPr lang="en-US" sz="1600" b="1" kern="1200" dirty="0" err="1" smtClean="0">
              <a:latin typeface="+mn-lt"/>
            </a:rPr>
            <a:t>thư</a:t>
          </a:r>
          <a:r>
            <a:rPr lang="en-US" sz="1600" b="1" kern="1200" dirty="0" smtClean="0">
              <a:latin typeface="+mn-lt"/>
            </a:rPr>
            <a:t> </a:t>
          </a:r>
          <a:r>
            <a:rPr lang="en-US" sz="1600" b="1" kern="1200" dirty="0" err="1" smtClean="0">
              <a:latin typeface="+mn-lt"/>
            </a:rPr>
            <a:t>tại</a:t>
          </a:r>
          <a:r>
            <a:rPr lang="en-US" sz="1600" b="1" kern="1200" dirty="0" smtClean="0">
              <a:latin typeface="+mn-lt"/>
            </a:rPr>
            <a:t> </a:t>
          </a:r>
          <a:r>
            <a:rPr lang="en-US" sz="1600" b="1" kern="1200" dirty="0" err="1" smtClean="0">
              <a:latin typeface="+mn-lt"/>
            </a:rPr>
            <a:t>Đại</a:t>
          </a:r>
          <a:r>
            <a:rPr lang="en-US" sz="1600" b="1" kern="1200" dirty="0" smtClean="0">
              <a:latin typeface="+mn-lt"/>
            </a:rPr>
            <a:t> </a:t>
          </a:r>
          <a:r>
            <a:rPr lang="en-US" sz="1600" b="1" kern="1200" dirty="0" err="1" smtClean="0">
              <a:latin typeface="+mn-lt"/>
            </a:rPr>
            <a:t>hội</a:t>
          </a:r>
          <a:endParaRPr lang="en-US" sz="1600" b="1" kern="1200" dirty="0">
            <a:latin typeface="+mn-lt"/>
          </a:endParaRPr>
        </a:p>
      </dsp:txBody>
      <dsp:txXfrm>
        <a:off x="315926" y="1050730"/>
        <a:ext cx="1037681" cy="1156154"/>
      </dsp:txXfrm>
    </dsp:sp>
    <dsp:sp modelId="{EE41FB24-26CB-4B06-8AB2-FFC11B33C436}">
      <dsp:nvSpPr>
        <dsp:cNvPr id="0" name=""/>
        <dsp:cNvSpPr/>
      </dsp:nvSpPr>
      <dsp:spPr>
        <a:xfrm rot="17716464">
          <a:off x="988388" y="984595"/>
          <a:ext cx="1387336" cy="33892"/>
        </a:xfrm>
        <a:custGeom>
          <a:avLst/>
          <a:gdLst/>
          <a:ahLst/>
          <a:cxnLst/>
          <a:rect l="0" t="0" r="0" b="0"/>
          <a:pathLst>
            <a:path>
              <a:moveTo>
                <a:pt x="0" y="16946"/>
              </a:moveTo>
              <a:lnTo>
                <a:pt x="1387336" y="16946"/>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47373" y="966858"/>
        <a:ext cx="69366" cy="69366"/>
      </dsp:txXfrm>
    </dsp:sp>
    <dsp:sp modelId="{4EC6D5C4-0732-459A-B3CD-7F643524D197}">
      <dsp:nvSpPr>
        <dsp:cNvPr id="0" name=""/>
        <dsp:cNvSpPr/>
      </dsp:nvSpPr>
      <dsp:spPr>
        <a:xfrm>
          <a:off x="1978221" y="4070"/>
          <a:ext cx="1480821" cy="740410"/>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mn-lt"/>
            </a:rPr>
            <a:t>Đối</a:t>
          </a:r>
          <a:r>
            <a:rPr lang="en-US" sz="1400" kern="1200" dirty="0" smtClean="0">
              <a:latin typeface="+mn-lt"/>
            </a:rPr>
            <a:t> </a:t>
          </a:r>
          <a:r>
            <a:rPr lang="en-US" sz="1400" kern="1200" dirty="0" err="1" smtClean="0">
              <a:latin typeface="+mn-lt"/>
            </a:rPr>
            <a:t>với</a:t>
          </a:r>
          <a:r>
            <a:rPr lang="en-US" sz="1400" kern="1200" dirty="0" smtClean="0">
              <a:latin typeface="+mn-lt"/>
            </a:rPr>
            <a:t> </a:t>
          </a:r>
          <a:r>
            <a:rPr lang="en-US" sz="1400" kern="1200" dirty="0" err="1" smtClean="0">
              <a:latin typeface="+mn-lt"/>
            </a:rPr>
            <a:t>Đại</a:t>
          </a:r>
          <a:r>
            <a:rPr lang="en-US" sz="1400" kern="1200" dirty="0" smtClean="0">
              <a:latin typeface="+mn-lt"/>
            </a:rPr>
            <a:t> </a:t>
          </a:r>
          <a:r>
            <a:rPr lang="en-US" sz="1400" kern="1200" dirty="0" err="1" smtClean="0">
              <a:latin typeface="+mn-lt"/>
            </a:rPr>
            <a:t>hội</a:t>
          </a:r>
          <a:r>
            <a:rPr lang="en-US" sz="1400" kern="1200" dirty="0" smtClean="0">
              <a:latin typeface="+mn-lt"/>
            </a:rPr>
            <a:t> </a:t>
          </a:r>
          <a:r>
            <a:rPr lang="en-US" sz="1400" kern="1200" dirty="0" err="1" smtClean="0">
              <a:latin typeface="+mn-lt"/>
            </a:rPr>
            <a:t>Đoàn</a:t>
          </a:r>
          <a:r>
            <a:rPr lang="en-US" sz="1400" kern="1200" dirty="0" smtClean="0">
              <a:latin typeface="+mn-lt"/>
            </a:rPr>
            <a:t> </a:t>
          </a:r>
          <a:r>
            <a:rPr lang="en-US" sz="1400" kern="1200" dirty="0" err="1" smtClean="0">
              <a:latin typeface="+mn-lt"/>
            </a:rPr>
            <a:t>cấp</a:t>
          </a:r>
          <a:r>
            <a:rPr lang="en-US" sz="1400" kern="1200" dirty="0" smtClean="0">
              <a:latin typeface="+mn-lt"/>
            </a:rPr>
            <a:t> </a:t>
          </a:r>
          <a:r>
            <a:rPr lang="en-US" sz="1400" kern="1200" dirty="0" err="1" smtClean="0">
              <a:latin typeface="+mn-lt"/>
            </a:rPr>
            <a:t>tỉnh</a:t>
          </a:r>
          <a:endParaRPr lang="en-US" sz="1400" kern="1200" dirty="0">
            <a:latin typeface="+mn-lt"/>
          </a:endParaRPr>
        </a:p>
      </dsp:txBody>
      <dsp:txXfrm>
        <a:off x="1999907" y="25756"/>
        <a:ext cx="1437449" cy="697038"/>
      </dsp:txXfrm>
    </dsp:sp>
    <dsp:sp modelId="{3C924D5A-E7FD-4A80-9E77-E306537E3F47}">
      <dsp:nvSpPr>
        <dsp:cNvPr id="0" name=""/>
        <dsp:cNvSpPr/>
      </dsp:nvSpPr>
      <dsp:spPr>
        <a:xfrm>
          <a:off x="3459042" y="357329"/>
          <a:ext cx="592328" cy="33892"/>
        </a:xfrm>
        <a:custGeom>
          <a:avLst/>
          <a:gdLst/>
          <a:ahLst/>
          <a:cxnLst/>
          <a:rect l="0" t="0" r="0" b="0"/>
          <a:pathLst>
            <a:path>
              <a:moveTo>
                <a:pt x="0" y="16946"/>
              </a:moveTo>
              <a:lnTo>
                <a:pt x="592328" y="16946"/>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40399" y="359467"/>
        <a:ext cx="29616" cy="29616"/>
      </dsp:txXfrm>
    </dsp:sp>
    <dsp:sp modelId="{9B3822D9-A872-4EF6-B3D3-B3235969EB3D}">
      <dsp:nvSpPr>
        <dsp:cNvPr id="0" name=""/>
        <dsp:cNvSpPr/>
      </dsp:nvSpPr>
      <dsp:spPr>
        <a:xfrm>
          <a:off x="4051371" y="4070"/>
          <a:ext cx="1480821" cy="740410"/>
        </a:xfrm>
        <a:prstGeom prst="roundRect">
          <a:avLst>
            <a:gd name="adj" fmla="val 1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mn-lt"/>
            </a:rPr>
            <a:t>Ít</a:t>
          </a:r>
          <a:r>
            <a:rPr lang="en-US" sz="1400" kern="1200" dirty="0" smtClean="0">
              <a:latin typeface="+mn-lt"/>
            </a:rPr>
            <a:t> </a:t>
          </a:r>
          <a:r>
            <a:rPr lang="en-US" sz="1400" kern="1200" dirty="0" err="1" smtClean="0">
              <a:latin typeface="+mn-lt"/>
            </a:rPr>
            <a:t>nhất</a:t>
          </a:r>
          <a:r>
            <a:rPr lang="en-US" sz="1400" kern="1200" dirty="0" smtClean="0">
              <a:latin typeface="+mn-lt"/>
            </a:rPr>
            <a:t> 15% </a:t>
          </a:r>
          <a:r>
            <a:rPr lang="en-US" sz="1400" kern="1200" dirty="0" err="1" smtClean="0">
              <a:latin typeface="+mn-lt"/>
            </a:rPr>
            <a:t>số</a:t>
          </a:r>
          <a:r>
            <a:rPr lang="en-US" sz="1400" kern="1200" dirty="0" smtClean="0">
              <a:latin typeface="+mn-lt"/>
            </a:rPr>
            <a:t> </a:t>
          </a:r>
          <a:r>
            <a:rPr lang="en-US" sz="1400" kern="1200" dirty="0" err="1" smtClean="0">
              <a:latin typeface="+mn-lt"/>
            </a:rPr>
            <a:t>đơn</a:t>
          </a:r>
          <a:r>
            <a:rPr lang="en-US" sz="1400" kern="1200" dirty="0" smtClean="0">
              <a:latin typeface="+mn-lt"/>
            </a:rPr>
            <a:t> </a:t>
          </a:r>
          <a:r>
            <a:rPr lang="en-US" sz="1400" kern="1200" dirty="0" err="1" smtClean="0">
              <a:latin typeface="+mn-lt"/>
            </a:rPr>
            <a:t>vị</a:t>
          </a:r>
          <a:r>
            <a:rPr lang="en-US" sz="1400" kern="1200" dirty="0" smtClean="0">
              <a:latin typeface="+mn-lt"/>
            </a:rPr>
            <a:t> </a:t>
          </a:r>
          <a:r>
            <a:rPr lang="en-US" sz="1400" kern="1200" dirty="0" err="1" smtClean="0">
              <a:latin typeface="+mn-lt"/>
            </a:rPr>
            <a:t>cấp</a:t>
          </a:r>
          <a:r>
            <a:rPr lang="en-US" sz="1400" kern="1200" dirty="0" smtClean="0">
              <a:latin typeface="+mn-lt"/>
            </a:rPr>
            <a:t> </a:t>
          </a:r>
          <a:r>
            <a:rPr lang="en-US" sz="1400" kern="1200" dirty="0" err="1" smtClean="0">
              <a:latin typeface="+mn-lt"/>
            </a:rPr>
            <a:t>tỉnh</a:t>
          </a:r>
          <a:endParaRPr lang="en-US" sz="1400" kern="1200" dirty="0">
            <a:latin typeface="+mn-lt"/>
          </a:endParaRPr>
        </a:p>
      </dsp:txBody>
      <dsp:txXfrm>
        <a:off x="4073057" y="25756"/>
        <a:ext cx="1437449" cy="697038"/>
      </dsp:txXfrm>
    </dsp:sp>
    <dsp:sp modelId="{863392F2-51F6-4B5B-A8C6-7864385E0A4D}">
      <dsp:nvSpPr>
        <dsp:cNvPr id="0" name=""/>
        <dsp:cNvSpPr/>
      </dsp:nvSpPr>
      <dsp:spPr>
        <a:xfrm rot="19762437">
          <a:off x="1336701" y="1432211"/>
          <a:ext cx="705296" cy="33892"/>
        </a:xfrm>
        <a:custGeom>
          <a:avLst/>
          <a:gdLst/>
          <a:ahLst/>
          <a:cxnLst/>
          <a:rect l="0" t="0" r="0" b="0"/>
          <a:pathLst>
            <a:path>
              <a:moveTo>
                <a:pt x="0" y="16946"/>
              </a:moveTo>
              <a:lnTo>
                <a:pt x="705296" y="16946"/>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71717" y="1431525"/>
        <a:ext cx="35264" cy="35264"/>
      </dsp:txXfrm>
    </dsp:sp>
    <dsp:sp modelId="{EFEFEC96-03E3-4BAC-A498-0A173926CF50}">
      <dsp:nvSpPr>
        <dsp:cNvPr id="0" name=""/>
        <dsp:cNvSpPr/>
      </dsp:nvSpPr>
      <dsp:spPr>
        <a:xfrm>
          <a:off x="1992807" y="899301"/>
          <a:ext cx="1480821" cy="740410"/>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mn-lt"/>
            </a:rPr>
            <a:t>Đối</a:t>
          </a:r>
          <a:r>
            <a:rPr lang="en-US" sz="1400" kern="1200" dirty="0" smtClean="0">
              <a:latin typeface="+mn-lt"/>
            </a:rPr>
            <a:t> </a:t>
          </a:r>
          <a:r>
            <a:rPr lang="en-US" sz="1400" kern="1200" dirty="0" err="1" smtClean="0">
              <a:latin typeface="+mn-lt"/>
            </a:rPr>
            <a:t>với</a:t>
          </a:r>
          <a:r>
            <a:rPr lang="en-US" sz="1400" kern="1200" dirty="0" smtClean="0">
              <a:latin typeface="+mn-lt"/>
            </a:rPr>
            <a:t> </a:t>
          </a:r>
          <a:r>
            <a:rPr lang="en-US" sz="1400" kern="1200" dirty="0" err="1" smtClean="0">
              <a:latin typeface="+mn-lt"/>
            </a:rPr>
            <a:t>Đại</a:t>
          </a:r>
          <a:r>
            <a:rPr lang="en-US" sz="1400" kern="1200" dirty="0" smtClean="0">
              <a:latin typeface="+mn-lt"/>
            </a:rPr>
            <a:t> </a:t>
          </a:r>
          <a:r>
            <a:rPr lang="en-US" sz="1400" kern="1200" dirty="0" err="1" smtClean="0">
              <a:latin typeface="+mn-lt"/>
            </a:rPr>
            <a:t>hội</a:t>
          </a:r>
          <a:r>
            <a:rPr lang="en-US" sz="1400" kern="1200" dirty="0" smtClean="0">
              <a:latin typeface="+mn-lt"/>
            </a:rPr>
            <a:t> </a:t>
          </a:r>
          <a:r>
            <a:rPr lang="en-US" sz="1400" kern="1200" dirty="0" err="1" smtClean="0">
              <a:latin typeface="+mn-lt"/>
            </a:rPr>
            <a:t>Đoàn</a:t>
          </a:r>
          <a:r>
            <a:rPr lang="en-US" sz="1400" kern="1200" dirty="0" smtClean="0">
              <a:latin typeface="+mn-lt"/>
            </a:rPr>
            <a:t> </a:t>
          </a:r>
          <a:r>
            <a:rPr lang="en-US" sz="1400" kern="1200" dirty="0" err="1" smtClean="0">
              <a:latin typeface="+mn-lt"/>
            </a:rPr>
            <a:t>cấp</a:t>
          </a:r>
          <a:r>
            <a:rPr lang="en-US" sz="1400" kern="1200" dirty="0" smtClean="0">
              <a:latin typeface="+mn-lt"/>
            </a:rPr>
            <a:t> </a:t>
          </a:r>
          <a:r>
            <a:rPr lang="en-US" sz="1400" kern="1200" dirty="0" err="1" smtClean="0">
              <a:latin typeface="+mn-lt"/>
            </a:rPr>
            <a:t>huyện</a:t>
          </a:r>
          <a:r>
            <a:rPr lang="en-US" sz="1400" kern="1200" dirty="0" smtClean="0">
              <a:latin typeface="+mn-lt"/>
            </a:rPr>
            <a:t>:</a:t>
          </a:r>
          <a:endParaRPr lang="en-US" sz="1400" kern="1200" dirty="0">
            <a:latin typeface="+mn-lt"/>
          </a:endParaRPr>
        </a:p>
      </dsp:txBody>
      <dsp:txXfrm>
        <a:off x="2014493" y="920987"/>
        <a:ext cx="1437449" cy="697038"/>
      </dsp:txXfrm>
    </dsp:sp>
    <dsp:sp modelId="{C7E75817-046A-4052-A6A9-147993C5A18B}">
      <dsp:nvSpPr>
        <dsp:cNvPr id="0" name=""/>
        <dsp:cNvSpPr/>
      </dsp:nvSpPr>
      <dsp:spPr>
        <a:xfrm rot="21445454">
          <a:off x="3473356" y="1240443"/>
          <a:ext cx="539238" cy="33892"/>
        </a:xfrm>
        <a:custGeom>
          <a:avLst/>
          <a:gdLst/>
          <a:ahLst/>
          <a:cxnLst/>
          <a:rect l="0" t="0" r="0" b="0"/>
          <a:pathLst>
            <a:path>
              <a:moveTo>
                <a:pt x="0" y="16946"/>
              </a:moveTo>
              <a:lnTo>
                <a:pt x="539238" y="16946"/>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29494" y="1243909"/>
        <a:ext cx="26961" cy="26961"/>
      </dsp:txXfrm>
    </dsp:sp>
    <dsp:sp modelId="{2D8B3EE1-9710-4A2D-B7EB-4EA93F6E00B1}">
      <dsp:nvSpPr>
        <dsp:cNvPr id="0" name=""/>
        <dsp:cNvSpPr/>
      </dsp:nvSpPr>
      <dsp:spPr>
        <a:xfrm>
          <a:off x="4012322" y="875067"/>
          <a:ext cx="1480821" cy="740410"/>
        </a:xfrm>
        <a:prstGeom prst="roundRect">
          <a:avLst>
            <a:gd name="adj" fmla="val 1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smtClean="0">
              <a:latin typeface="+mn-lt"/>
            </a:rPr>
            <a:t>Ít</a:t>
          </a:r>
          <a:r>
            <a:rPr lang="en-US" sz="1300" kern="1200" dirty="0" smtClean="0">
              <a:latin typeface="+mn-lt"/>
            </a:rPr>
            <a:t> </a:t>
          </a:r>
          <a:r>
            <a:rPr lang="en-US" sz="1300" kern="1200" dirty="0" err="1" smtClean="0">
              <a:latin typeface="+mn-lt"/>
            </a:rPr>
            <a:t>nhất</a:t>
          </a:r>
          <a:r>
            <a:rPr lang="en-US" sz="1300" kern="1200" dirty="0" smtClean="0">
              <a:latin typeface="+mn-lt"/>
            </a:rPr>
            <a:t> 20% </a:t>
          </a:r>
          <a:r>
            <a:rPr lang="en-US" sz="1300" kern="1200" dirty="0" err="1" smtClean="0">
              <a:latin typeface="+mn-lt"/>
            </a:rPr>
            <a:t>tổng</a:t>
          </a:r>
          <a:r>
            <a:rPr lang="en-US" sz="1300" kern="1200" dirty="0" smtClean="0">
              <a:latin typeface="+mn-lt"/>
            </a:rPr>
            <a:t> </a:t>
          </a:r>
          <a:r>
            <a:rPr lang="en-US" sz="1300" kern="1200" dirty="0" err="1" smtClean="0">
              <a:latin typeface="+mn-lt"/>
            </a:rPr>
            <a:t>số</a:t>
          </a:r>
          <a:r>
            <a:rPr lang="en-US" sz="1300" kern="1200" dirty="0" smtClean="0">
              <a:latin typeface="+mn-lt"/>
            </a:rPr>
            <a:t> </a:t>
          </a:r>
          <a:r>
            <a:rPr lang="en-US" sz="1300" kern="1200" dirty="0" err="1" smtClean="0">
              <a:latin typeface="+mn-lt"/>
            </a:rPr>
            <a:t>đoàn</a:t>
          </a:r>
          <a:r>
            <a:rPr lang="en-US" sz="1300" kern="1200" dirty="0" smtClean="0">
              <a:latin typeface="+mn-lt"/>
            </a:rPr>
            <a:t> </a:t>
          </a:r>
          <a:r>
            <a:rPr lang="en-US" sz="1300" kern="1200" dirty="0" err="1" smtClean="0">
              <a:latin typeface="+mn-lt"/>
            </a:rPr>
            <a:t>cấp</a:t>
          </a:r>
          <a:r>
            <a:rPr lang="en-US" sz="1300" kern="1200" dirty="0" smtClean="0">
              <a:latin typeface="+mn-lt"/>
            </a:rPr>
            <a:t> </a:t>
          </a:r>
          <a:r>
            <a:rPr lang="en-US" sz="1300" kern="1200" dirty="0" err="1" smtClean="0">
              <a:latin typeface="+mn-lt"/>
            </a:rPr>
            <a:t>huyện</a:t>
          </a:r>
          <a:r>
            <a:rPr lang="en-US" sz="1300" kern="1200" dirty="0" smtClean="0">
              <a:latin typeface="+mn-lt"/>
            </a:rPr>
            <a:t> </a:t>
          </a:r>
          <a:r>
            <a:rPr lang="en-US" sz="1300" kern="1200" dirty="0" err="1" smtClean="0">
              <a:latin typeface="+mn-lt"/>
            </a:rPr>
            <a:t>và</a:t>
          </a:r>
          <a:r>
            <a:rPr lang="en-US" sz="1300" kern="1200" dirty="0" smtClean="0">
              <a:latin typeface="+mn-lt"/>
            </a:rPr>
            <a:t> </a:t>
          </a:r>
          <a:r>
            <a:rPr lang="en-US" sz="1300" kern="1200" dirty="0" err="1" smtClean="0">
              <a:latin typeface="+mn-lt"/>
            </a:rPr>
            <a:t>tương</a:t>
          </a:r>
          <a:r>
            <a:rPr lang="en-US" sz="1300" kern="1200" dirty="0" smtClean="0">
              <a:latin typeface="+mn-lt"/>
            </a:rPr>
            <a:t> </a:t>
          </a:r>
          <a:r>
            <a:rPr lang="en-US" sz="1300" kern="1200" dirty="0" err="1" smtClean="0">
              <a:latin typeface="+mn-lt"/>
            </a:rPr>
            <a:t>đương</a:t>
          </a:r>
          <a:endParaRPr lang="en-US" sz="1300" kern="1200" dirty="0">
            <a:latin typeface="+mn-lt"/>
          </a:endParaRPr>
        </a:p>
      </dsp:txBody>
      <dsp:txXfrm>
        <a:off x="4034008" y="896753"/>
        <a:ext cx="1437449" cy="697038"/>
      </dsp:txXfrm>
    </dsp:sp>
    <dsp:sp modelId="{F60107E0-36A9-4ECF-931B-14D708380F3E}">
      <dsp:nvSpPr>
        <dsp:cNvPr id="0" name=""/>
        <dsp:cNvSpPr/>
      </dsp:nvSpPr>
      <dsp:spPr>
        <a:xfrm rot="3810873">
          <a:off x="1017967" y="2206253"/>
          <a:ext cx="1328178" cy="33892"/>
        </a:xfrm>
        <a:custGeom>
          <a:avLst/>
          <a:gdLst/>
          <a:ahLst/>
          <a:cxnLst/>
          <a:rect l="0" t="0" r="0" b="0"/>
          <a:pathLst>
            <a:path>
              <a:moveTo>
                <a:pt x="0" y="16946"/>
              </a:moveTo>
              <a:lnTo>
                <a:pt x="1328178" y="16946"/>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48852" y="2189995"/>
        <a:ext cx="66408" cy="66408"/>
      </dsp:txXfrm>
    </dsp:sp>
    <dsp:sp modelId="{4D9BA4EF-00D2-4DDA-8C89-4BCDFA85574F}">
      <dsp:nvSpPr>
        <dsp:cNvPr id="0" name=""/>
        <dsp:cNvSpPr/>
      </dsp:nvSpPr>
      <dsp:spPr>
        <a:xfrm>
          <a:off x="1978221" y="2447386"/>
          <a:ext cx="1480821" cy="740410"/>
        </a:xfrm>
        <a:prstGeom prst="roundRect">
          <a:avLst>
            <a:gd name="adj" fmla="val 1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mn-lt"/>
            </a:rPr>
            <a:t>Đối</a:t>
          </a:r>
          <a:r>
            <a:rPr lang="en-US" sz="1400" kern="1200" dirty="0" smtClean="0">
              <a:latin typeface="+mn-lt"/>
            </a:rPr>
            <a:t> </a:t>
          </a:r>
          <a:r>
            <a:rPr lang="en-US" sz="1400" kern="1200" dirty="0" err="1" smtClean="0">
              <a:latin typeface="+mn-lt"/>
            </a:rPr>
            <a:t>với</a:t>
          </a:r>
          <a:r>
            <a:rPr lang="en-US" sz="1400" kern="1200" dirty="0" smtClean="0">
              <a:latin typeface="+mn-lt"/>
            </a:rPr>
            <a:t> </a:t>
          </a:r>
          <a:r>
            <a:rPr lang="en-US" sz="1400" kern="1200" dirty="0" err="1" smtClean="0">
              <a:latin typeface="+mn-lt"/>
            </a:rPr>
            <a:t>Đại</a:t>
          </a:r>
          <a:r>
            <a:rPr lang="en-US" sz="1400" kern="1200" dirty="0" smtClean="0">
              <a:latin typeface="+mn-lt"/>
            </a:rPr>
            <a:t> </a:t>
          </a:r>
          <a:r>
            <a:rPr lang="en-US" sz="1400" kern="1200" dirty="0" err="1" smtClean="0">
              <a:latin typeface="+mn-lt"/>
            </a:rPr>
            <a:t>hội</a:t>
          </a:r>
          <a:r>
            <a:rPr lang="en-US" sz="1400" kern="1200" dirty="0" smtClean="0">
              <a:latin typeface="+mn-lt"/>
            </a:rPr>
            <a:t> </a:t>
          </a:r>
          <a:r>
            <a:rPr lang="en-US" sz="1400" kern="1200" dirty="0" err="1" smtClean="0">
              <a:latin typeface="+mn-lt"/>
            </a:rPr>
            <a:t>Đoàn</a:t>
          </a:r>
          <a:r>
            <a:rPr lang="en-US" sz="1400" kern="1200" dirty="0" smtClean="0">
              <a:latin typeface="+mn-lt"/>
            </a:rPr>
            <a:t> </a:t>
          </a:r>
          <a:r>
            <a:rPr lang="en-US" sz="1400" kern="1200" dirty="0" err="1" smtClean="0">
              <a:latin typeface="+mn-lt"/>
            </a:rPr>
            <a:t>cấp</a:t>
          </a:r>
          <a:r>
            <a:rPr lang="en-US" sz="1400" kern="1200" dirty="0" smtClean="0">
              <a:latin typeface="+mn-lt"/>
            </a:rPr>
            <a:t> </a:t>
          </a:r>
          <a:r>
            <a:rPr lang="en-US" sz="1400" kern="1200" dirty="0" err="1" smtClean="0">
              <a:latin typeface="+mn-lt"/>
            </a:rPr>
            <a:t>cơ</a:t>
          </a:r>
          <a:r>
            <a:rPr lang="en-US" sz="1400" kern="1200" dirty="0" smtClean="0">
              <a:latin typeface="+mn-lt"/>
            </a:rPr>
            <a:t> </a:t>
          </a:r>
          <a:r>
            <a:rPr lang="en-US" sz="1400" kern="1200" dirty="0" err="1" smtClean="0">
              <a:latin typeface="+mn-lt"/>
            </a:rPr>
            <a:t>sở</a:t>
          </a:r>
          <a:endParaRPr lang="en-US" sz="1400" kern="1200" dirty="0">
            <a:latin typeface="+mn-lt"/>
          </a:endParaRPr>
        </a:p>
      </dsp:txBody>
      <dsp:txXfrm>
        <a:off x="1999907" y="2469072"/>
        <a:ext cx="1437449" cy="697038"/>
      </dsp:txXfrm>
    </dsp:sp>
    <dsp:sp modelId="{67E84D1D-8C9B-4040-8A7A-455F09C4A336}">
      <dsp:nvSpPr>
        <dsp:cNvPr id="0" name=""/>
        <dsp:cNvSpPr/>
      </dsp:nvSpPr>
      <dsp:spPr>
        <a:xfrm>
          <a:off x="3459042" y="2800645"/>
          <a:ext cx="592328" cy="33892"/>
        </a:xfrm>
        <a:custGeom>
          <a:avLst/>
          <a:gdLst/>
          <a:ahLst/>
          <a:cxnLst/>
          <a:rect l="0" t="0" r="0" b="0"/>
          <a:pathLst>
            <a:path>
              <a:moveTo>
                <a:pt x="0" y="16946"/>
              </a:moveTo>
              <a:lnTo>
                <a:pt x="592328" y="16946"/>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40399" y="2802783"/>
        <a:ext cx="29616" cy="29616"/>
      </dsp:txXfrm>
    </dsp:sp>
    <dsp:sp modelId="{909D91B5-3CBD-492F-98A5-0FA610AD05D0}">
      <dsp:nvSpPr>
        <dsp:cNvPr id="0" name=""/>
        <dsp:cNvSpPr/>
      </dsp:nvSpPr>
      <dsp:spPr>
        <a:xfrm>
          <a:off x="4051371" y="2447386"/>
          <a:ext cx="1480821" cy="740410"/>
        </a:xfrm>
        <a:prstGeom prst="roundRect">
          <a:avLst>
            <a:gd name="adj" fmla="val 1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mn-lt"/>
            </a:rPr>
            <a:t>Phấn</a:t>
          </a:r>
          <a:r>
            <a:rPr lang="en-US" sz="1400" kern="1200" dirty="0" smtClean="0">
              <a:latin typeface="+mn-lt"/>
            </a:rPr>
            <a:t> </a:t>
          </a:r>
          <a:r>
            <a:rPr lang="vi-VN" sz="1400" kern="1200" dirty="0" smtClean="0">
              <a:latin typeface="+mn-lt"/>
            </a:rPr>
            <a:t>đấu tỷ lệ trên 60% đoàn cấp cơ sở</a:t>
          </a:r>
          <a:endParaRPr lang="en-US" sz="1400" kern="1200" dirty="0">
            <a:latin typeface="+mn-lt"/>
          </a:endParaRPr>
        </a:p>
      </dsp:txBody>
      <dsp:txXfrm>
        <a:off x="4073057" y="2469072"/>
        <a:ext cx="1437449" cy="697038"/>
      </dsp:txXfrm>
    </dsp:sp>
    <dsp:sp modelId="{9946DCD6-3C56-4860-A430-A6CB437691AF}">
      <dsp:nvSpPr>
        <dsp:cNvPr id="0" name=""/>
        <dsp:cNvSpPr/>
      </dsp:nvSpPr>
      <dsp:spPr>
        <a:xfrm rot="18519681">
          <a:off x="5354279" y="2430460"/>
          <a:ext cx="948156" cy="33892"/>
        </a:xfrm>
        <a:custGeom>
          <a:avLst/>
          <a:gdLst/>
          <a:ahLst/>
          <a:cxnLst/>
          <a:rect l="0" t="0" r="0" b="0"/>
          <a:pathLst>
            <a:path>
              <a:moveTo>
                <a:pt x="0" y="16946"/>
              </a:moveTo>
              <a:lnTo>
                <a:pt x="948156" y="1694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04653" y="2423702"/>
        <a:ext cx="47407" cy="47407"/>
      </dsp:txXfrm>
    </dsp:sp>
    <dsp:sp modelId="{486451A5-9E6B-497F-BF14-E5362A3590E8}">
      <dsp:nvSpPr>
        <dsp:cNvPr id="0" name=""/>
        <dsp:cNvSpPr/>
      </dsp:nvSpPr>
      <dsp:spPr>
        <a:xfrm>
          <a:off x="6124522" y="1707015"/>
          <a:ext cx="1964310" cy="740410"/>
        </a:xfrm>
        <a:prstGeom prst="roundRect">
          <a:avLst>
            <a:gd name="adj" fmla="val 1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err="1" smtClean="0">
              <a:latin typeface="+mn-lt"/>
            </a:rPr>
            <a:t>Ít</a:t>
          </a:r>
          <a:r>
            <a:rPr lang="vi-VN" sz="1400" kern="1200" dirty="0" smtClean="0">
              <a:latin typeface="+mn-lt"/>
            </a:rPr>
            <a:t> nhất 05% khối địa bàn dân cư</a:t>
          </a:r>
          <a:endParaRPr lang="en-US" sz="1400" kern="1200" dirty="0">
            <a:latin typeface="+mn-lt"/>
          </a:endParaRPr>
        </a:p>
      </dsp:txBody>
      <dsp:txXfrm>
        <a:off x="6146208" y="1728701"/>
        <a:ext cx="1920938" cy="697038"/>
      </dsp:txXfrm>
    </dsp:sp>
    <dsp:sp modelId="{91AF5DC7-31CC-4ECA-BF29-014ED5B80A20}">
      <dsp:nvSpPr>
        <dsp:cNvPr id="0" name=""/>
        <dsp:cNvSpPr/>
      </dsp:nvSpPr>
      <dsp:spPr>
        <a:xfrm rot="2142401">
          <a:off x="5463630" y="3013513"/>
          <a:ext cx="729455" cy="33892"/>
        </a:xfrm>
        <a:custGeom>
          <a:avLst/>
          <a:gdLst/>
          <a:ahLst/>
          <a:cxnLst/>
          <a:rect l="0" t="0" r="0" b="0"/>
          <a:pathLst>
            <a:path>
              <a:moveTo>
                <a:pt x="0" y="16946"/>
              </a:moveTo>
              <a:lnTo>
                <a:pt x="729455" y="16946"/>
              </a:lnTo>
            </a:path>
          </a:pathLst>
        </a:cu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10121" y="3012223"/>
        <a:ext cx="36472" cy="36472"/>
      </dsp:txXfrm>
    </dsp:sp>
    <dsp:sp modelId="{A0135199-6463-4918-B2F0-2B5231AA6564}">
      <dsp:nvSpPr>
        <dsp:cNvPr id="0" name=""/>
        <dsp:cNvSpPr/>
      </dsp:nvSpPr>
      <dsp:spPr>
        <a:xfrm>
          <a:off x="6124522" y="2558488"/>
          <a:ext cx="1948598" cy="1369678"/>
        </a:xfrm>
        <a:prstGeom prst="roundRect">
          <a:avLst>
            <a:gd name="adj" fmla="val 1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vi-VN" sz="1400" kern="1200" dirty="0" smtClean="0">
              <a:latin typeface="+mn-lt"/>
            </a:rPr>
            <a:t>Phấn đấu trên 90% đoàn cấp cơ sở thuộc khối trường học; doanh nghiệp; công chức, viên chức; lực lượng vũ trang</a:t>
          </a:r>
          <a:endParaRPr lang="en-US" sz="1400" kern="1200" dirty="0">
            <a:latin typeface="+mn-lt"/>
          </a:endParaRPr>
        </a:p>
      </dsp:txBody>
      <dsp:txXfrm>
        <a:off x="6164638" y="2598604"/>
        <a:ext cx="1868366" cy="128944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660A9-D03F-4E53-9240-C70223F88D94}">
      <dsp:nvSpPr>
        <dsp:cNvPr id="0" name=""/>
        <dsp:cNvSpPr/>
      </dsp:nvSpPr>
      <dsp:spPr>
        <a:xfrm>
          <a:off x="0" y="819944"/>
          <a:ext cx="6096000" cy="2438400"/>
        </a:xfrm>
        <a:prstGeom prst="leftRightRibb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2E1698-FDB4-4F79-AE8B-01267FCD8953}">
      <dsp:nvSpPr>
        <dsp:cNvPr id="0" name=""/>
        <dsp:cNvSpPr/>
      </dsp:nvSpPr>
      <dsp:spPr>
        <a:xfrm>
          <a:off x="731520" y="123951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vi-VN" sz="1800" b="1" kern="1200" dirty="0" smtClean="0"/>
            <a:t>Cách 1: </a:t>
          </a:r>
          <a:r>
            <a:rPr lang="vi-VN" sz="1800" kern="1200" dirty="0" smtClean="0"/>
            <a:t>Bầu Ban Chấp hành trước, sau đó bầu Bí thư trong số Ủy</a:t>
          </a:r>
          <a:r>
            <a:rPr lang="en-US" sz="1800" kern="1200" dirty="0" smtClean="0"/>
            <a:t> </a:t>
          </a:r>
          <a:r>
            <a:rPr lang="vi-VN" sz="1800" kern="1200" dirty="0" smtClean="0"/>
            <a:t>vi</a:t>
          </a:r>
          <a:r>
            <a:rPr lang="en-US" sz="1800" kern="1200" dirty="0" smtClean="0"/>
            <a:t>ê</a:t>
          </a:r>
          <a:r>
            <a:rPr lang="vi-VN" sz="1800" kern="1200" dirty="0" smtClean="0"/>
            <a:t>n Ban Chấp hành</a:t>
          </a:r>
          <a:endParaRPr lang="en-US" sz="1800" kern="1200" dirty="0"/>
        </a:p>
      </dsp:txBody>
      <dsp:txXfrm>
        <a:off x="731520" y="1239519"/>
        <a:ext cx="2011680" cy="1194816"/>
      </dsp:txXfrm>
    </dsp:sp>
    <dsp:sp modelId="{71D6E044-2910-4525-A3E4-A443721846B8}">
      <dsp:nvSpPr>
        <dsp:cNvPr id="0" name=""/>
        <dsp:cNvSpPr/>
      </dsp:nvSpPr>
      <dsp:spPr>
        <a:xfrm>
          <a:off x="3048000" y="1629663"/>
          <a:ext cx="237744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7564" rIns="0" bIns="72390" numCol="1" spcCol="1270" anchor="ctr" anchorCtr="0">
          <a:noAutofit/>
        </a:bodyPr>
        <a:lstStyle/>
        <a:p>
          <a:pPr lvl="0" algn="ctr" defTabSz="844550">
            <a:lnSpc>
              <a:spcPct val="90000"/>
            </a:lnSpc>
            <a:spcBef>
              <a:spcPct val="0"/>
            </a:spcBef>
            <a:spcAft>
              <a:spcPct val="35000"/>
            </a:spcAft>
          </a:pPr>
          <a:r>
            <a:rPr lang="vi-VN" sz="1900" b="1" kern="1200" dirty="0" smtClean="0"/>
            <a:t>Cách 2: </a:t>
          </a:r>
          <a:r>
            <a:rPr lang="vi-VN" sz="1900" kern="1200" dirty="0" smtClean="0"/>
            <a:t>Đại hội bầu </a:t>
          </a:r>
          <a:r>
            <a:rPr lang="en-US" sz="1900" kern="1200" dirty="0" smtClean="0"/>
            <a:t>B</a:t>
          </a:r>
          <a:r>
            <a:rPr lang="vi-VN" sz="1900" kern="1200" dirty="0" smtClean="0"/>
            <a:t>í thư, sau đó bầu số </a:t>
          </a:r>
          <a:r>
            <a:rPr lang="en-US" sz="1900" kern="1200" dirty="0" smtClean="0"/>
            <a:t>Ủ</a:t>
          </a:r>
          <a:r>
            <a:rPr lang="vi-VN" sz="1900" kern="1200" dirty="0" smtClean="0"/>
            <a:t>y viên </a:t>
          </a:r>
          <a:r>
            <a:rPr lang="en-US" sz="1900" kern="1200" dirty="0" smtClean="0"/>
            <a:t>B</a:t>
          </a:r>
          <a:r>
            <a:rPr lang="vi-VN" sz="1900" kern="1200" dirty="0" smtClean="0"/>
            <a:t>an </a:t>
          </a:r>
          <a:r>
            <a:rPr lang="en-US" sz="1900" kern="1200" dirty="0" smtClean="0"/>
            <a:t>C</a:t>
          </a:r>
          <a:r>
            <a:rPr lang="vi-VN" sz="1900" kern="1200" dirty="0" smtClean="0"/>
            <a:t>hấp hành còn lại.</a:t>
          </a:r>
          <a:endParaRPr lang="en-US" sz="1900" kern="1200" dirty="0"/>
        </a:p>
      </dsp:txBody>
      <dsp:txXfrm>
        <a:off x="3048000" y="1629663"/>
        <a:ext cx="2377440" cy="119481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F15AC-81E8-4B04-B788-85D81FD14EAE}">
      <dsp:nvSpPr>
        <dsp:cNvPr id="0" name=""/>
        <dsp:cNvSpPr/>
      </dsp:nvSpPr>
      <dsp:spPr>
        <a:xfrm>
          <a:off x="-4126459" y="-633278"/>
          <a:ext cx="4917012" cy="4917012"/>
        </a:xfrm>
        <a:prstGeom prst="blockArc">
          <a:avLst>
            <a:gd name="adj1" fmla="val 18900000"/>
            <a:gd name="adj2" fmla="val 2700000"/>
            <a:gd name="adj3" fmla="val 439"/>
          </a:avLst>
        </a:pr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EB0ABCF-167A-4D54-90E1-2695F258E552}">
      <dsp:nvSpPr>
        <dsp:cNvPr id="0" name=""/>
        <dsp:cNvSpPr/>
      </dsp:nvSpPr>
      <dsp:spPr>
        <a:xfrm>
          <a:off x="414222" y="280647"/>
          <a:ext cx="7666711"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kern="1200" dirty="0" smtClean="0"/>
            <a:t>Đại biểu được bầu đi dự Đại hội Đoàn cấp trên phải là đại biểu chính thức của Đại hội Đoàn cấp dưới</a:t>
          </a:r>
          <a:endParaRPr lang="en-US" sz="1500" kern="1200" dirty="0">
            <a:latin typeface="+mn-lt"/>
          </a:endParaRPr>
        </a:p>
      </dsp:txBody>
      <dsp:txXfrm>
        <a:off x="414222" y="280647"/>
        <a:ext cx="7666711" cy="561586"/>
      </dsp:txXfrm>
    </dsp:sp>
    <dsp:sp modelId="{1432348B-B8FD-48BA-A593-F7DB91604B60}">
      <dsp:nvSpPr>
        <dsp:cNvPr id="0" name=""/>
        <dsp:cNvSpPr/>
      </dsp:nvSpPr>
      <dsp:spPr>
        <a:xfrm>
          <a:off x="63231" y="210448"/>
          <a:ext cx="701982" cy="70198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69EF2A4-67F5-4167-9FC9-FED98DEE9474}">
      <dsp:nvSpPr>
        <dsp:cNvPr id="0" name=""/>
        <dsp:cNvSpPr/>
      </dsp:nvSpPr>
      <dsp:spPr>
        <a:xfrm>
          <a:off x="736192" y="1073163"/>
          <a:ext cx="7344740"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it-IT" sz="1500" b="0" kern="1200" dirty="0" smtClean="0"/>
            <a:t>Bầu đại biểu dự đại hội đại biểu đoàn cấp trên phải bầu đại biểu dự khuyết; không lấy những người không được quá nửa số phiếu bầu trong danh sách bầu đại biểu chính thức làm đại biểu dự khuyết</a:t>
          </a:r>
          <a:endParaRPr lang="en-US" sz="1500" b="0" kern="1200" dirty="0">
            <a:latin typeface="+mn-lt"/>
          </a:endParaRPr>
        </a:p>
      </dsp:txBody>
      <dsp:txXfrm>
        <a:off x="736192" y="1073163"/>
        <a:ext cx="7344740" cy="561586"/>
      </dsp:txXfrm>
    </dsp:sp>
    <dsp:sp modelId="{65B41DDE-5E5B-4563-B979-0FC41D155EB0}">
      <dsp:nvSpPr>
        <dsp:cNvPr id="0" name=""/>
        <dsp:cNvSpPr/>
      </dsp:nvSpPr>
      <dsp:spPr>
        <a:xfrm>
          <a:off x="385201" y="1052974"/>
          <a:ext cx="701982" cy="70198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F548706-991A-40F5-8AED-8EF328902B93}">
      <dsp:nvSpPr>
        <dsp:cNvPr id="0" name=""/>
        <dsp:cNvSpPr/>
      </dsp:nvSpPr>
      <dsp:spPr>
        <a:xfrm>
          <a:off x="764396" y="1864078"/>
          <a:ext cx="7344740" cy="764824"/>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kern="1200" dirty="0" smtClean="0"/>
            <a:t>Việc bầu đại biểu dự Đại hội Đoàn cấp trên theo nguyên tắc: bầu đại biểu chính thức trước, bầu đại biểu dự khuyết sau. Danh sách bầu đại biểu chính thức có thể có số dư hoặc không</a:t>
          </a:r>
          <a:endParaRPr lang="en-US" sz="1500" kern="1200" dirty="0">
            <a:latin typeface="+mn-lt"/>
          </a:endParaRPr>
        </a:p>
      </dsp:txBody>
      <dsp:txXfrm>
        <a:off x="764396" y="1864078"/>
        <a:ext cx="7344740" cy="764824"/>
      </dsp:txXfrm>
    </dsp:sp>
    <dsp:sp modelId="{40E1426E-94DB-4951-9AAA-D61F76F2D30D}">
      <dsp:nvSpPr>
        <dsp:cNvPr id="0" name=""/>
        <dsp:cNvSpPr/>
      </dsp:nvSpPr>
      <dsp:spPr>
        <a:xfrm>
          <a:off x="385201" y="1895499"/>
          <a:ext cx="701982" cy="70198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2B410BC-3B20-4332-849B-759CAD161988}">
      <dsp:nvSpPr>
        <dsp:cNvPr id="0" name=""/>
        <dsp:cNvSpPr/>
      </dsp:nvSpPr>
      <dsp:spPr>
        <a:xfrm>
          <a:off x="392909" y="2679015"/>
          <a:ext cx="7666711" cy="848573"/>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5560" rIns="35560" bIns="35560" numCol="1" spcCol="1270" anchor="ctr" anchorCtr="0">
          <a:noAutofit/>
        </a:bodyPr>
        <a:lstStyle/>
        <a:p>
          <a:pPr lvl="0" algn="just" defTabSz="622300">
            <a:lnSpc>
              <a:spcPct val="90000"/>
            </a:lnSpc>
            <a:spcBef>
              <a:spcPct val="0"/>
            </a:spcBef>
            <a:spcAft>
              <a:spcPct val="35000"/>
            </a:spcAft>
          </a:pPr>
          <a:r>
            <a:rPr lang="vi-VN" sz="1400" kern="1200" dirty="0" smtClean="0"/>
            <a:t>Những cán bộ, đoàn viên sau khi được bầu làm đại biểu nếu thôi công tác Đoàn, hoặc chuyển sang công tác, sinh hoạt Đoàn ở địa phương, đơn vị khác không thuộc Ban Chấp hành cấp triệu tập đại hội thì cho rút tên khỏi danh sách đoàn đại biểu</a:t>
          </a:r>
          <a:endParaRPr lang="en-US" sz="1400" kern="1200" dirty="0">
            <a:latin typeface="+mn-lt"/>
          </a:endParaRPr>
        </a:p>
      </dsp:txBody>
      <dsp:txXfrm>
        <a:off x="392909" y="2679015"/>
        <a:ext cx="7666711" cy="848573"/>
      </dsp:txXfrm>
    </dsp:sp>
    <dsp:sp modelId="{68499077-DEC3-485D-97FA-B770423B4AFE}">
      <dsp:nvSpPr>
        <dsp:cNvPr id="0" name=""/>
        <dsp:cNvSpPr/>
      </dsp:nvSpPr>
      <dsp:spPr>
        <a:xfrm>
          <a:off x="63231" y="2738024"/>
          <a:ext cx="701982" cy="70198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04496-52F0-46B3-A97B-9321DA41EC85}">
      <dsp:nvSpPr>
        <dsp:cNvPr id="0" name=""/>
        <dsp:cNvSpPr/>
      </dsp:nvSpPr>
      <dsp:spPr>
        <a:xfrm>
          <a:off x="2918219" y="1547729"/>
          <a:ext cx="2130030" cy="527212"/>
        </a:xfrm>
        <a:custGeom>
          <a:avLst/>
          <a:gdLst/>
          <a:ahLst/>
          <a:cxnLst/>
          <a:rect l="0" t="0" r="0" b="0"/>
          <a:pathLst>
            <a:path>
              <a:moveTo>
                <a:pt x="0" y="0"/>
              </a:moveTo>
              <a:lnTo>
                <a:pt x="0" y="368382"/>
              </a:lnTo>
              <a:lnTo>
                <a:pt x="2130030" y="368382"/>
              </a:lnTo>
              <a:lnTo>
                <a:pt x="213003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9CE87-0B17-4530-88AF-8133F3F36860}">
      <dsp:nvSpPr>
        <dsp:cNvPr id="0" name=""/>
        <dsp:cNvSpPr/>
      </dsp:nvSpPr>
      <dsp:spPr>
        <a:xfrm>
          <a:off x="2872499" y="1547729"/>
          <a:ext cx="91440" cy="527212"/>
        </a:xfrm>
        <a:custGeom>
          <a:avLst/>
          <a:gdLst/>
          <a:ahLst/>
          <a:cxnLst/>
          <a:rect l="0" t="0" r="0" b="0"/>
          <a:pathLst>
            <a:path>
              <a:moveTo>
                <a:pt x="45720" y="0"/>
              </a:moveTo>
              <a:lnTo>
                <a:pt x="45720" y="368382"/>
              </a:lnTo>
              <a:lnTo>
                <a:pt x="80250" y="368382"/>
              </a:lnTo>
              <a:lnTo>
                <a:pt x="8025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1067ED-15DA-4A2C-95FE-72CD667AF45F}">
      <dsp:nvSpPr>
        <dsp:cNvPr id="0" name=""/>
        <dsp:cNvSpPr/>
      </dsp:nvSpPr>
      <dsp:spPr>
        <a:xfrm>
          <a:off x="857250" y="1547729"/>
          <a:ext cx="2060969" cy="527212"/>
        </a:xfrm>
        <a:custGeom>
          <a:avLst/>
          <a:gdLst/>
          <a:ahLst/>
          <a:cxnLst/>
          <a:rect l="0" t="0" r="0" b="0"/>
          <a:pathLst>
            <a:path>
              <a:moveTo>
                <a:pt x="2060969" y="0"/>
              </a:moveTo>
              <a:lnTo>
                <a:pt x="2060969" y="368382"/>
              </a:lnTo>
              <a:lnTo>
                <a:pt x="0" y="368382"/>
              </a:lnTo>
              <a:lnTo>
                <a:pt x="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AF63B1-B63B-4432-A444-7766F1914ACE}">
      <dsp:nvSpPr>
        <dsp:cNvPr id="0" name=""/>
        <dsp:cNvSpPr/>
      </dsp:nvSpPr>
      <dsp:spPr>
        <a:xfrm>
          <a:off x="2060969" y="459022"/>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868E6-4617-44CC-936D-E28EA4D20A9F}">
      <dsp:nvSpPr>
        <dsp:cNvPr id="0" name=""/>
        <dsp:cNvSpPr/>
      </dsp:nvSpPr>
      <dsp:spPr>
        <a:xfrm>
          <a:off x="2251469" y="639997"/>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smtClean="0"/>
            <a:t>Thành</a:t>
          </a:r>
          <a:r>
            <a:rPr lang="en-US" sz="1100" b="1" kern="1200" dirty="0" smtClean="0"/>
            <a:t> </a:t>
          </a:r>
          <a:r>
            <a:rPr lang="en-US" sz="1100" b="1" kern="1200" dirty="0" err="1" smtClean="0"/>
            <a:t>phần</a:t>
          </a:r>
          <a:r>
            <a:rPr lang="en-US" sz="1100" b="1" kern="1200" dirty="0" smtClean="0"/>
            <a:t> </a:t>
          </a:r>
          <a:r>
            <a:rPr lang="en-US" sz="1100" b="1" kern="1200" dirty="0" err="1" smtClean="0"/>
            <a:t>duyệt</a:t>
          </a:r>
          <a:r>
            <a:rPr lang="en-US" sz="1100" b="1" kern="1200" dirty="0" smtClean="0"/>
            <a:t> </a:t>
          </a:r>
          <a:r>
            <a:rPr lang="en-US" sz="1100" b="1" kern="1200" dirty="0" err="1" smtClean="0"/>
            <a:t>Đại</a:t>
          </a:r>
          <a:r>
            <a:rPr lang="en-US" sz="1100" b="1" kern="1200" dirty="0" smtClean="0"/>
            <a:t> </a:t>
          </a:r>
          <a:r>
            <a:rPr lang="en-US" sz="1100" b="1" kern="1200" dirty="0" err="1" smtClean="0"/>
            <a:t>hội</a:t>
          </a:r>
          <a:r>
            <a:rPr lang="en-US" sz="1100" b="1" kern="1200" dirty="0" smtClean="0"/>
            <a:t> </a:t>
          </a:r>
          <a:r>
            <a:rPr lang="en-US" sz="1100" b="1" kern="1200" dirty="0" err="1" smtClean="0"/>
            <a:t>Đoàn</a:t>
          </a:r>
          <a:r>
            <a:rPr lang="en-US" sz="1100" b="1" kern="1200" dirty="0" smtClean="0"/>
            <a:t> </a:t>
          </a:r>
          <a:r>
            <a:rPr lang="en-US" sz="1100" b="1" kern="1200" dirty="0" err="1" smtClean="0"/>
            <a:t>cấp</a:t>
          </a:r>
          <a:r>
            <a:rPr lang="en-US" sz="1100" b="1" kern="1200" dirty="0" smtClean="0"/>
            <a:t> </a:t>
          </a:r>
          <a:r>
            <a:rPr lang="en-US" sz="1100" b="1" kern="1200" dirty="0" err="1" smtClean="0"/>
            <a:t>tỉnh</a:t>
          </a:r>
          <a:endParaRPr lang="en-US" sz="1100" b="1" kern="1200" dirty="0"/>
        </a:p>
      </dsp:txBody>
      <dsp:txXfrm>
        <a:off x="2283356" y="671884"/>
        <a:ext cx="1650725" cy="1024933"/>
      </dsp:txXfrm>
    </dsp:sp>
    <dsp:sp modelId="{15BA5EA0-D9DB-4142-BCAD-36049FE7A211}">
      <dsp:nvSpPr>
        <dsp:cNvPr id="0" name=""/>
        <dsp:cNvSpPr/>
      </dsp:nvSpPr>
      <dsp:spPr>
        <a:xfrm>
          <a:off x="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9E6C88-D28E-46C4-B17D-4B71F8011B81}">
      <dsp:nvSpPr>
        <dsp:cNvPr id="0" name=""/>
        <dsp:cNvSpPr/>
      </dsp:nvSpPr>
      <dsp:spPr>
        <a:xfrm>
          <a:off x="190500"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vi-VN" sz="1100" kern="1200" dirty="0" smtClean="0"/>
            <a:t>Đại diện Ban Bí thư Trung ương Đoàn, các ban chuyên môn, Văn phòng Trung ương Đoàn</a:t>
          </a:r>
          <a:endParaRPr lang="en-US" sz="1100" kern="1200" dirty="0"/>
        </a:p>
      </dsp:txBody>
      <dsp:txXfrm>
        <a:off x="222387" y="2287803"/>
        <a:ext cx="1650725" cy="1024933"/>
      </dsp:txXfrm>
    </dsp:sp>
    <dsp:sp modelId="{ED6807AD-BB92-42D0-8CBF-49816418BDF7}">
      <dsp:nvSpPr>
        <dsp:cNvPr id="0" name=""/>
        <dsp:cNvSpPr/>
      </dsp:nvSpPr>
      <dsp:spPr>
        <a:xfrm>
          <a:off x="209550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FE1DA1-D7B4-4E67-8E67-BBEFB6AECDBF}">
      <dsp:nvSpPr>
        <dsp:cNvPr id="0" name=""/>
        <dsp:cNvSpPr/>
      </dsp:nvSpPr>
      <dsp:spPr>
        <a:xfrm>
          <a:off x="2286000"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vi-VN" sz="1100" kern="1200" smtClean="0"/>
            <a:t>Đại diện </a:t>
          </a:r>
          <a:r>
            <a:rPr lang="vi-VN" sz="1100" b="1" kern="1200" smtClean="0"/>
            <a:t>Thường trực tỉnh ủy</a:t>
          </a:r>
          <a:r>
            <a:rPr lang="vi-VN" sz="1100" kern="1200" smtClean="0"/>
            <a:t>, các ban chuyên môn của cấp ủy cùng cấp đơn vị được duyệt</a:t>
          </a:r>
          <a:endParaRPr lang="en-US" sz="1100" kern="1200" dirty="0"/>
        </a:p>
      </dsp:txBody>
      <dsp:txXfrm>
        <a:off x="2317887" y="2287803"/>
        <a:ext cx="1650725" cy="1024933"/>
      </dsp:txXfrm>
    </dsp:sp>
    <dsp:sp modelId="{5B5FDDDE-2854-45C2-8B01-00FE41E4789C}">
      <dsp:nvSpPr>
        <dsp:cNvPr id="0" name=""/>
        <dsp:cNvSpPr/>
      </dsp:nvSpPr>
      <dsp:spPr>
        <a:xfrm>
          <a:off x="419100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7C65BD-3F2D-47DF-BE59-33416AB5742D}">
      <dsp:nvSpPr>
        <dsp:cNvPr id="0" name=""/>
        <dsp:cNvSpPr/>
      </dsp:nvSpPr>
      <dsp:spPr>
        <a:xfrm>
          <a:off x="4381499"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vi-VN" sz="1100" b="1" kern="1200" smtClean="0"/>
            <a:t>Tập thể Ban Thường vụ đoàn cấp tỉnh</a:t>
          </a:r>
          <a:r>
            <a:rPr lang="vi-VN" sz="1100" kern="1200" smtClean="0"/>
            <a:t> được duyệt và các ban chuyên môn được phân công chủ trì các công việc chuẩn bị tổ chức đại hội</a:t>
          </a:r>
          <a:endParaRPr lang="en-US" sz="1100" kern="1200"/>
        </a:p>
      </dsp:txBody>
      <dsp:txXfrm>
        <a:off x="4413386" y="2287803"/>
        <a:ext cx="1650725" cy="102493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04496-52F0-46B3-A97B-9321DA41EC85}">
      <dsp:nvSpPr>
        <dsp:cNvPr id="0" name=""/>
        <dsp:cNvSpPr/>
      </dsp:nvSpPr>
      <dsp:spPr>
        <a:xfrm>
          <a:off x="2918219" y="1547729"/>
          <a:ext cx="2130030" cy="527212"/>
        </a:xfrm>
        <a:custGeom>
          <a:avLst/>
          <a:gdLst/>
          <a:ahLst/>
          <a:cxnLst/>
          <a:rect l="0" t="0" r="0" b="0"/>
          <a:pathLst>
            <a:path>
              <a:moveTo>
                <a:pt x="0" y="0"/>
              </a:moveTo>
              <a:lnTo>
                <a:pt x="0" y="368382"/>
              </a:lnTo>
              <a:lnTo>
                <a:pt x="2130030" y="368382"/>
              </a:lnTo>
              <a:lnTo>
                <a:pt x="213003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9CE87-0B17-4530-88AF-8133F3F36860}">
      <dsp:nvSpPr>
        <dsp:cNvPr id="0" name=""/>
        <dsp:cNvSpPr/>
      </dsp:nvSpPr>
      <dsp:spPr>
        <a:xfrm>
          <a:off x="2872499" y="1547729"/>
          <a:ext cx="91440" cy="527212"/>
        </a:xfrm>
        <a:custGeom>
          <a:avLst/>
          <a:gdLst/>
          <a:ahLst/>
          <a:cxnLst/>
          <a:rect l="0" t="0" r="0" b="0"/>
          <a:pathLst>
            <a:path>
              <a:moveTo>
                <a:pt x="45720" y="0"/>
              </a:moveTo>
              <a:lnTo>
                <a:pt x="45720" y="368382"/>
              </a:lnTo>
              <a:lnTo>
                <a:pt x="80250" y="368382"/>
              </a:lnTo>
              <a:lnTo>
                <a:pt x="8025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1067ED-15DA-4A2C-95FE-72CD667AF45F}">
      <dsp:nvSpPr>
        <dsp:cNvPr id="0" name=""/>
        <dsp:cNvSpPr/>
      </dsp:nvSpPr>
      <dsp:spPr>
        <a:xfrm>
          <a:off x="857250" y="1547729"/>
          <a:ext cx="2060969" cy="527212"/>
        </a:xfrm>
        <a:custGeom>
          <a:avLst/>
          <a:gdLst/>
          <a:ahLst/>
          <a:cxnLst/>
          <a:rect l="0" t="0" r="0" b="0"/>
          <a:pathLst>
            <a:path>
              <a:moveTo>
                <a:pt x="2060969" y="0"/>
              </a:moveTo>
              <a:lnTo>
                <a:pt x="2060969" y="368382"/>
              </a:lnTo>
              <a:lnTo>
                <a:pt x="0" y="368382"/>
              </a:lnTo>
              <a:lnTo>
                <a:pt x="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AF63B1-B63B-4432-A444-7766F1914ACE}">
      <dsp:nvSpPr>
        <dsp:cNvPr id="0" name=""/>
        <dsp:cNvSpPr/>
      </dsp:nvSpPr>
      <dsp:spPr>
        <a:xfrm>
          <a:off x="2060969" y="459022"/>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868E6-4617-44CC-936D-E28EA4D20A9F}">
      <dsp:nvSpPr>
        <dsp:cNvPr id="0" name=""/>
        <dsp:cNvSpPr/>
      </dsp:nvSpPr>
      <dsp:spPr>
        <a:xfrm>
          <a:off x="2251469" y="639997"/>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err="1" smtClean="0"/>
            <a:t>Thành</a:t>
          </a:r>
          <a:r>
            <a:rPr lang="en-US" sz="1300" b="1" kern="1200" dirty="0" smtClean="0"/>
            <a:t> </a:t>
          </a:r>
          <a:r>
            <a:rPr lang="en-US" sz="1300" b="1" kern="1200" dirty="0" err="1" smtClean="0"/>
            <a:t>phần</a:t>
          </a:r>
          <a:r>
            <a:rPr lang="en-US" sz="1300" b="1" kern="1200" dirty="0" smtClean="0"/>
            <a:t> </a:t>
          </a:r>
          <a:r>
            <a:rPr lang="en-US" sz="1300" b="1" kern="1200" dirty="0" err="1" smtClean="0"/>
            <a:t>duyệt</a:t>
          </a:r>
          <a:r>
            <a:rPr lang="en-US" sz="1300" b="1" kern="1200" dirty="0" smtClean="0"/>
            <a:t> </a:t>
          </a:r>
          <a:r>
            <a:rPr lang="en-US" sz="1300" b="1" kern="1200" dirty="0" err="1" smtClean="0"/>
            <a:t>Đại</a:t>
          </a:r>
          <a:r>
            <a:rPr lang="en-US" sz="1300" b="1" kern="1200" dirty="0" smtClean="0"/>
            <a:t> </a:t>
          </a:r>
          <a:r>
            <a:rPr lang="en-US" sz="1300" b="1" kern="1200" dirty="0" err="1" smtClean="0"/>
            <a:t>hội</a:t>
          </a:r>
          <a:r>
            <a:rPr lang="en-US" sz="1300" b="1" kern="1200" dirty="0" smtClean="0"/>
            <a:t> </a:t>
          </a:r>
          <a:r>
            <a:rPr lang="en-US" sz="1300" b="1" kern="1200" dirty="0" err="1" smtClean="0"/>
            <a:t>Đoàn</a:t>
          </a:r>
          <a:r>
            <a:rPr lang="en-US" sz="1300" b="1" kern="1200" dirty="0" smtClean="0"/>
            <a:t> </a:t>
          </a:r>
          <a:r>
            <a:rPr lang="en-US" sz="1300" b="1" kern="1200" dirty="0" err="1" smtClean="0"/>
            <a:t>cấp</a:t>
          </a:r>
          <a:r>
            <a:rPr lang="en-US" sz="1300" b="1" kern="1200" dirty="0" smtClean="0"/>
            <a:t> </a:t>
          </a:r>
          <a:r>
            <a:rPr lang="en-US" sz="1300" b="1" kern="1200" dirty="0" err="1" smtClean="0"/>
            <a:t>huyện</a:t>
          </a:r>
          <a:endParaRPr lang="en-US" sz="1300" b="1" kern="1200" dirty="0"/>
        </a:p>
      </dsp:txBody>
      <dsp:txXfrm>
        <a:off x="2283356" y="671884"/>
        <a:ext cx="1650725" cy="1024933"/>
      </dsp:txXfrm>
    </dsp:sp>
    <dsp:sp modelId="{15BA5EA0-D9DB-4142-BCAD-36049FE7A211}">
      <dsp:nvSpPr>
        <dsp:cNvPr id="0" name=""/>
        <dsp:cNvSpPr/>
      </dsp:nvSpPr>
      <dsp:spPr>
        <a:xfrm>
          <a:off x="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9E6C88-D28E-46C4-B17D-4B71F8011B81}">
      <dsp:nvSpPr>
        <dsp:cNvPr id="0" name=""/>
        <dsp:cNvSpPr/>
      </dsp:nvSpPr>
      <dsp:spPr>
        <a:xfrm>
          <a:off x="190500"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vi-VN" sz="1300" kern="1200" dirty="0" smtClean="0"/>
            <a:t>Đại diện Thường trực đoàn cấp tỉnh, các ban chuyên môn có liên quan, Văn phòng</a:t>
          </a:r>
          <a:endParaRPr lang="en-US" sz="1300" kern="1200" dirty="0"/>
        </a:p>
      </dsp:txBody>
      <dsp:txXfrm>
        <a:off x="222387" y="2287803"/>
        <a:ext cx="1650725" cy="1024933"/>
      </dsp:txXfrm>
    </dsp:sp>
    <dsp:sp modelId="{ED6807AD-BB92-42D0-8CBF-49816418BDF7}">
      <dsp:nvSpPr>
        <dsp:cNvPr id="0" name=""/>
        <dsp:cNvSpPr/>
      </dsp:nvSpPr>
      <dsp:spPr>
        <a:xfrm>
          <a:off x="209550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FE1DA1-D7B4-4E67-8E67-BBEFB6AECDBF}">
      <dsp:nvSpPr>
        <dsp:cNvPr id="0" name=""/>
        <dsp:cNvSpPr/>
      </dsp:nvSpPr>
      <dsp:spPr>
        <a:xfrm>
          <a:off x="2286000"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vi-VN" sz="1300" kern="1200" dirty="0" smtClean="0"/>
            <a:t>Đại diện Thường trực cấp ủy, đại diện các ban chuyên môn của cùng cấp đơn vị được duyệt</a:t>
          </a:r>
          <a:endParaRPr lang="en-US" sz="1300" kern="1200" dirty="0"/>
        </a:p>
      </dsp:txBody>
      <dsp:txXfrm>
        <a:off x="2317887" y="2287803"/>
        <a:ext cx="1650725" cy="1024933"/>
      </dsp:txXfrm>
    </dsp:sp>
    <dsp:sp modelId="{5B5FDDDE-2854-45C2-8B01-00FE41E4789C}">
      <dsp:nvSpPr>
        <dsp:cNvPr id="0" name=""/>
        <dsp:cNvSpPr/>
      </dsp:nvSpPr>
      <dsp:spPr>
        <a:xfrm>
          <a:off x="419100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7C65BD-3F2D-47DF-BE59-33416AB5742D}">
      <dsp:nvSpPr>
        <dsp:cNvPr id="0" name=""/>
        <dsp:cNvSpPr/>
      </dsp:nvSpPr>
      <dsp:spPr>
        <a:xfrm>
          <a:off x="4381499"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vi-VN" sz="1300" kern="1200" dirty="0" smtClean="0"/>
            <a:t>Tập thể Ban Thường vụ đoàn cấp huyện được duyệt và các cán bộ cơ quan chuyên trách</a:t>
          </a:r>
          <a:endParaRPr lang="en-US" sz="1300" kern="1200" dirty="0"/>
        </a:p>
      </dsp:txBody>
      <dsp:txXfrm>
        <a:off x="4413386" y="2287803"/>
        <a:ext cx="1650725" cy="102493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04496-52F0-46B3-A97B-9321DA41EC85}">
      <dsp:nvSpPr>
        <dsp:cNvPr id="0" name=""/>
        <dsp:cNvSpPr/>
      </dsp:nvSpPr>
      <dsp:spPr>
        <a:xfrm>
          <a:off x="2918219" y="1547729"/>
          <a:ext cx="2130030" cy="527212"/>
        </a:xfrm>
        <a:custGeom>
          <a:avLst/>
          <a:gdLst/>
          <a:ahLst/>
          <a:cxnLst/>
          <a:rect l="0" t="0" r="0" b="0"/>
          <a:pathLst>
            <a:path>
              <a:moveTo>
                <a:pt x="0" y="0"/>
              </a:moveTo>
              <a:lnTo>
                <a:pt x="0" y="368382"/>
              </a:lnTo>
              <a:lnTo>
                <a:pt x="2130030" y="368382"/>
              </a:lnTo>
              <a:lnTo>
                <a:pt x="213003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9CE87-0B17-4530-88AF-8133F3F36860}">
      <dsp:nvSpPr>
        <dsp:cNvPr id="0" name=""/>
        <dsp:cNvSpPr/>
      </dsp:nvSpPr>
      <dsp:spPr>
        <a:xfrm>
          <a:off x="2872499" y="1547729"/>
          <a:ext cx="91440" cy="527212"/>
        </a:xfrm>
        <a:custGeom>
          <a:avLst/>
          <a:gdLst/>
          <a:ahLst/>
          <a:cxnLst/>
          <a:rect l="0" t="0" r="0" b="0"/>
          <a:pathLst>
            <a:path>
              <a:moveTo>
                <a:pt x="45720" y="0"/>
              </a:moveTo>
              <a:lnTo>
                <a:pt x="45720" y="368382"/>
              </a:lnTo>
              <a:lnTo>
                <a:pt x="80250" y="368382"/>
              </a:lnTo>
              <a:lnTo>
                <a:pt x="8025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1067ED-15DA-4A2C-95FE-72CD667AF45F}">
      <dsp:nvSpPr>
        <dsp:cNvPr id="0" name=""/>
        <dsp:cNvSpPr/>
      </dsp:nvSpPr>
      <dsp:spPr>
        <a:xfrm>
          <a:off x="885830" y="1547729"/>
          <a:ext cx="2032389" cy="527212"/>
        </a:xfrm>
        <a:custGeom>
          <a:avLst/>
          <a:gdLst/>
          <a:ahLst/>
          <a:cxnLst/>
          <a:rect l="0" t="0" r="0" b="0"/>
          <a:pathLst>
            <a:path>
              <a:moveTo>
                <a:pt x="2032389" y="0"/>
              </a:moveTo>
              <a:lnTo>
                <a:pt x="2032389" y="368382"/>
              </a:lnTo>
              <a:lnTo>
                <a:pt x="0" y="368382"/>
              </a:lnTo>
              <a:lnTo>
                <a:pt x="0" y="5272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AF63B1-B63B-4432-A444-7766F1914ACE}">
      <dsp:nvSpPr>
        <dsp:cNvPr id="0" name=""/>
        <dsp:cNvSpPr/>
      </dsp:nvSpPr>
      <dsp:spPr>
        <a:xfrm>
          <a:off x="2060969" y="459022"/>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868E6-4617-44CC-936D-E28EA4D20A9F}">
      <dsp:nvSpPr>
        <dsp:cNvPr id="0" name=""/>
        <dsp:cNvSpPr/>
      </dsp:nvSpPr>
      <dsp:spPr>
        <a:xfrm>
          <a:off x="2251469" y="639997"/>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err="1" smtClean="0"/>
            <a:t>Thành</a:t>
          </a:r>
          <a:r>
            <a:rPr lang="en-US" sz="1500" b="1" kern="1200" dirty="0" smtClean="0"/>
            <a:t> </a:t>
          </a:r>
          <a:r>
            <a:rPr lang="en-US" sz="1500" b="1" kern="1200" dirty="0" err="1" smtClean="0"/>
            <a:t>phần</a:t>
          </a:r>
          <a:r>
            <a:rPr lang="en-US" sz="1500" b="1" kern="1200" dirty="0" smtClean="0"/>
            <a:t> </a:t>
          </a:r>
          <a:r>
            <a:rPr lang="en-US" sz="1500" b="1" kern="1200" dirty="0" err="1" smtClean="0"/>
            <a:t>duyệt</a:t>
          </a:r>
          <a:r>
            <a:rPr lang="en-US" sz="1500" b="1" kern="1200" dirty="0" smtClean="0"/>
            <a:t> </a:t>
          </a:r>
          <a:r>
            <a:rPr lang="en-US" sz="1500" b="1" kern="1200" dirty="0" err="1" smtClean="0"/>
            <a:t>Đại</a:t>
          </a:r>
          <a:r>
            <a:rPr lang="en-US" sz="1500" b="1" kern="1200" dirty="0" smtClean="0"/>
            <a:t> </a:t>
          </a:r>
          <a:r>
            <a:rPr lang="en-US" sz="1500" b="1" kern="1200" dirty="0" err="1" smtClean="0"/>
            <a:t>hội</a:t>
          </a:r>
          <a:r>
            <a:rPr lang="en-US" sz="1500" b="1" kern="1200" dirty="0" smtClean="0"/>
            <a:t> </a:t>
          </a:r>
          <a:r>
            <a:rPr lang="en-US" sz="1500" b="1" kern="1200" dirty="0" err="1" smtClean="0"/>
            <a:t>Đoàn</a:t>
          </a:r>
          <a:r>
            <a:rPr lang="en-US" sz="1500" b="1" kern="1200" dirty="0" smtClean="0"/>
            <a:t> </a:t>
          </a:r>
          <a:r>
            <a:rPr lang="en-US" sz="1500" b="1" kern="1200" dirty="0" err="1" smtClean="0"/>
            <a:t>cấp</a:t>
          </a:r>
          <a:r>
            <a:rPr lang="en-US" sz="1500" b="1" kern="1200" dirty="0" smtClean="0"/>
            <a:t> </a:t>
          </a:r>
          <a:r>
            <a:rPr lang="en-US" sz="1500" b="1" kern="1200" dirty="0" err="1" smtClean="0"/>
            <a:t>cơ</a:t>
          </a:r>
          <a:r>
            <a:rPr lang="en-US" sz="1500" b="1" kern="1200" dirty="0" smtClean="0"/>
            <a:t> </a:t>
          </a:r>
          <a:r>
            <a:rPr lang="en-US" sz="1500" b="1" kern="1200" dirty="0" err="1" smtClean="0"/>
            <a:t>sở</a:t>
          </a:r>
          <a:endParaRPr lang="en-US" sz="1500" b="1" kern="1200" dirty="0"/>
        </a:p>
      </dsp:txBody>
      <dsp:txXfrm>
        <a:off x="2283356" y="671884"/>
        <a:ext cx="1650725" cy="1024933"/>
      </dsp:txXfrm>
    </dsp:sp>
    <dsp:sp modelId="{15BA5EA0-D9DB-4142-BCAD-36049FE7A211}">
      <dsp:nvSpPr>
        <dsp:cNvPr id="0" name=""/>
        <dsp:cNvSpPr/>
      </dsp:nvSpPr>
      <dsp:spPr>
        <a:xfrm>
          <a:off x="2858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9E6C88-D28E-46C4-B17D-4B71F8011B81}">
      <dsp:nvSpPr>
        <dsp:cNvPr id="0" name=""/>
        <dsp:cNvSpPr/>
      </dsp:nvSpPr>
      <dsp:spPr>
        <a:xfrm>
          <a:off x="219080"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vi-VN" sz="1500" kern="1200" dirty="0" smtClean="0"/>
            <a:t>Đại diện Thường trực hoặc Ban Thường vụ đoàn cấp huyện</a:t>
          </a:r>
          <a:endParaRPr lang="en-US" sz="1500" kern="1200" dirty="0"/>
        </a:p>
      </dsp:txBody>
      <dsp:txXfrm>
        <a:off x="250967" y="2287803"/>
        <a:ext cx="1650725" cy="1024933"/>
      </dsp:txXfrm>
    </dsp:sp>
    <dsp:sp modelId="{ED6807AD-BB92-42D0-8CBF-49816418BDF7}">
      <dsp:nvSpPr>
        <dsp:cNvPr id="0" name=""/>
        <dsp:cNvSpPr/>
      </dsp:nvSpPr>
      <dsp:spPr>
        <a:xfrm>
          <a:off x="209550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FE1DA1-D7B4-4E67-8E67-BBEFB6AECDBF}">
      <dsp:nvSpPr>
        <dsp:cNvPr id="0" name=""/>
        <dsp:cNvSpPr/>
      </dsp:nvSpPr>
      <dsp:spPr>
        <a:xfrm>
          <a:off x="2286000"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vi-VN" sz="1500" kern="1200" dirty="0" smtClean="0"/>
            <a:t>Đại diện Ban Thường vụ cấp ủy cùng cấp đơn vị được duyệt</a:t>
          </a:r>
          <a:endParaRPr lang="en-US" sz="1500" kern="1200" dirty="0"/>
        </a:p>
      </dsp:txBody>
      <dsp:txXfrm>
        <a:off x="2317887" y="2287803"/>
        <a:ext cx="1650725" cy="1024933"/>
      </dsp:txXfrm>
    </dsp:sp>
    <dsp:sp modelId="{5B5FDDDE-2854-45C2-8B01-00FE41E4789C}">
      <dsp:nvSpPr>
        <dsp:cNvPr id="0" name=""/>
        <dsp:cNvSpPr/>
      </dsp:nvSpPr>
      <dsp:spPr>
        <a:xfrm>
          <a:off x="4191000" y="2074941"/>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7C65BD-3F2D-47DF-BE59-33416AB5742D}">
      <dsp:nvSpPr>
        <dsp:cNvPr id="0" name=""/>
        <dsp:cNvSpPr/>
      </dsp:nvSpPr>
      <dsp:spPr>
        <a:xfrm>
          <a:off x="4381499" y="2255916"/>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vi-VN" sz="1200" kern="1200" dirty="0" smtClean="0"/>
            <a:t>Tập thể Ban Thường vụ đoàn cơ sở </a:t>
          </a:r>
          <a:r>
            <a:rPr lang="vi-VN" sz="1200" i="1" kern="1200" dirty="0" smtClean="0"/>
            <a:t>(tập thể Ban Chấp hành đối với Chi đoàn cơ sở)</a:t>
          </a:r>
          <a:endParaRPr lang="en-US" sz="1200" kern="1200" dirty="0"/>
        </a:p>
      </dsp:txBody>
      <dsp:txXfrm>
        <a:off x="4413386" y="2287803"/>
        <a:ext cx="1650725" cy="1024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F15AC-81E8-4B04-B788-85D81FD14EAE}">
      <dsp:nvSpPr>
        <dsp:cNvPr id="0" name=""/>
        <dsp:cNvSpPr/>
      </dsp:nvSpPr>
      <dsp:spPr>
        <a:xfrm>
          <a:off x="-4126459" y="-633278"/>
          <a:ext cx="4917012" cy="4917012"/>
        </a:xfrm>
        <a:prstGeom prst="blockArc">
          <a:avLst>
            <a:gd name="adj1" fmla="val 18900000"/>
            <a:gd name="adj2" fmla="val 2700000"/>
            <a:gd name="adj3" fmla="val 439"/>
          </a:avLst>
        </a:pr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EB0ABCF-167A-4D54-90E1-2695F258E552}">
      <dsp:nvSpPr>
        <dsp:cNvPr id="0" name=""/>
        <dsp:cNvSpPr/>
      </dsp:nvSpPr>
      <dsp:spPr>
        <a:xfrm>
          <a:off x="414222" y="280647"/>
          <a:ext cx="7666711"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b="1" kern="1200" dirty="0" smtClean="0"/>
            <a:t>Tỷ lệ nữ trong Ban Thường vụ Đoàn cấp tỉnh ít nhất 15%</a:t>
          </a:r>
          <a:endParaRPr lang="en-US" sz="1500" kern="1200" dirty="0">
            <a:latin typeface="+mn-lt"/>
          </a:endParaRPr>
        </a:p>
      </dsp:txBody>
      <dsp:txXfrm>
        <a:off x="414222" y="280647"/>
        <a:ext cx="7666711" cy="561586"/>
      </dsp:txXfrm>
    </dsp:sp>
    <dsp:sp modelId="{1432348B-B8FD-48BA-A593-F7DB91604B60}">
      <dsp:nvSpPr>
        <dsp:cNvPr id="0" name=""/>
        <dsp:cNvSpPr/>
      </dsp:nvSpPr>
      <dsp:spPr>
        <a:xfrm>
          <a:off x="63231" y="210448"/>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069EF2A4-67F5-4167-9FC9-FED98DEE9474}">
      <dsp:nvSpPr>
        <dsp:cNvPr id="0" name=""/>
        <dsp:cNvSpPr/>
      </dsp:nvSpPr>
      <dsp:spPr>
        <a:xfrm>
          <a:off x="736192" y="1073163"/>
          <a:ext cx="7344740"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b="1" kern="1200" dirty="0" smtClean="0"/>
            <a:t>Tỷ lệ bầu Bí thư trực tiếp tại Đại hội Đoàn cấp cơ sở phấn đấu trên 60%</a:t>
          </a:r>
          <a:endParaRPr lang="en-US" sz="1500" kern="1200" dirty="0">
            <a:latin typeface="+mn-lt"/>
          </a:endParaRPr>
        </a:p>
      </dsp:txBody>
      <dsp:txXfrm>
        <a:off x="736192" y="1073163"/>
        <a:ext cx="7344740" cy="561586"/>
      </dsp:txXfrm>
    </dsp:sp>
    <dsp:sp modelId="{65B41DDE-5E5B-4563-B979-0FC41D155EB0}">
      <dsp:nvSpPr>
        <dsp:cNvPr id="0" name=""/>
        <dsp:cNvSpPr/>
      </dsp:nvSpPr>
      <dsp:spPr>
        <a:xfrm>
          <a:off x="385201" y="1052974"/>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F548706-991A-40F5-8AED-8EF328902B93}">
      <dsp:nvSpPr>
        <dsp:cNvPr id="0" name=""/>
        <dsp:cNvSpPr/>
      </dsp:nvSpPr>
      <dsp:spPr>
        <a:xfrm>
          <a:off x="764396" y="1864078"/>
          <a:ext cx="7344740" cy="764824"/>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5560" rIns="35560" bIns="35560" numCol="1" spcCol="1270" anchor="ctr" anchorCtr="0">
          <a:noAutofit/>
        </a:bodyPr>
        <a:lstStyle/>
        <a:p>
          <a:pPr lvl="0" algn="just" defTabSz="622300">
            <a:lnSpc>
              <a:spcPct val="90000"/>
            </a:lnSpc>
            <a:spcBef>
              <a:spcPct val="0"/>
            </a:spcBef>
            <a:spcAft>
              <a:spcPct val="35000"/>
            </a:spcAft>
          </a:pPr>
          <a:r>
            <a:rPr lang="vi-VN" sz="1400" b="1" kern="1200" dirty="0" smtClean="0"/>
            <a:t>Thời điểm hoàn thành tổ chức Đại hội điểm cấp huyện và tương đương, cấp tỉnh và tương đương sớm hơn 15 ngày so với Đại hội nhiệm kỳ 2017-2022; thời lượng tổ chức Đại hội Đoàn các cấp giảm từ 0,5-01 ngày</a:t>
          </a:r>
          <a:endParaRPr lang="en-US" sz="1400" kern="1200" dirty="0">
            <a:latin typeface="+mn-lt"/>
          </a:endParaRPr>
        </a:p>
      </dsp:txBody>
      <dsp:txXfrm>
        <a:off x="764396" y="1864078"/>
        <a:ext cx="7344740" cy="764824"/>
      </dsp:txXfrm>
    </dsp:sp>
    <dsp:sp modelId="{40E1426E-94DB-4951-9AAA-D61F76F2D30D}">
      <dsp:nvSpPr>
        <dsp:cNvPr id="0" name=""/>
        <dsp:cNvSpPr/>
      </dsp:nvSpPr>
      <dsp:spPr>
        <a:xfrm>
          <a:off x="385201" y="1895499"/>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2B410BC-3B20-4332-849B-759CAD161988}">
      <dsp:nvSpPr>
        <dsp:cNvPr id="0" name=""/>
        <dsp:cNvSpPr/>
      </dsp:nvSpPr>
      <dsp:spPr>
        <a:xfrm>
          <a:off x="421276" y="2822509"/>
          <a:ext cx="7666711" cy="56158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45759" tIns="38100" rIns="38100" bIns="38100" numCol="1" spcCol="1270" anchor="ctr" anchorCtr="0">
          <a:noAutofit/>
        </a:bodyPr>
        <a:lstStyle/>
        <a:p>
          <a:pPr lvl="0" algn="just" defTabSz="666750">
            <a:lnSpc>
              <a:spcPct val="90000"/>
            </a:lnSpc>
            <a:spcBef>
              <a:spcPct val="0"/>
            </a:spcBef>
            <a:spcAft>
              <a:spcPct val="35000"/>
            </a:spcAft>
          </a:pPr>
          <a:r>
            <a:rPr lang="vi-VN" sz="1500" b="1" kern="1200" dirty="0" smtClean="0"/>
            <a:t>Đoàn chủ tịch Đại hội: Đối với các đơn vị mới sáp nhập, hợp nhất có số đầu mối lớn, số lượng Đoàn Chủ tịch có thể tăng từ 01 đến 02 thành viên trên cơ sở thống nhất của cấp ủy cùng cấp và đoàn cấp trên trực tiếp</a:t>
          </a:r>
          <a:endParaRPr lang="en-US" sz="1500" kern="1200" dirty="0">
            <a:latin typeface="+mn-lt"/>
          </a:endParaRPr>
        </a:p>
      </dsp:txBody>
      <dsp:txXfrm>
        <a:off x="421276" y="2822509"/>
        <a:ext cx="7666711" cy="561586"/>
      </dsp:txXfrm>
    </dsp:sp>
    <dsp:sp modelId="{68499077-DEC3-485D-97FA-B770423B4AFE}">
      <dsp:nvSpPr>
        <dsp:cNvPr id="0" name=""/>
        <dsp:cNvSpPr/>
      </dsp:nvSpPr>
      <dsp:spPr>
        <a:xfrm>
          <a:off x="63231" y="2738024"/>
          <a:ext cx="701982" cy="70198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0407C-435B-4230-BCC3-0CA447ABAC4B}">
      <dsp:nvSpPr>
        <dsp:cNvPr id="0" name=""/>
        <dsp:cNvSpPr/>
      </dsp:nvSpPr>
      <dsp:spPr>
        <a:xfrm>
          <a:off x="3272" y="596453"/>
          <a:ext cx="1854398" cy="1112639"/>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 </a:t>
          </a:r>
          <a:r>
            <a:rPr lang="vi-VN" sz="2000" b="1" kern="1200" dirty="0" smtClean="0"/>
            <a:t>Về Đề án nhân sự </a:t>
          </a:r>
          <a:endParaRPr lang="en-US" sz="2000" kern="1200" dirty="0"/>
        </a:p>
      </dsp:txBody>
      <dsp:txXfrm>
        <a:off x="3272" y="596453"/>
        <a:ext cx="1854398" cy="1112639"/>
      </dsp:txXfrm>
    </dsp:sp>
    <dsp:sp modelId="{8070BC16-35F2-49CD-8793-E2BC93F32FA9}">
      <dsp:nvSpPr>
        <dsp:cNvPr id="0" name=""/>
        <dsp:cNvSpPr/>
      </dsp:nvSpPr>
      <dsp:spPr>
        <a:xfrm>
          <a:off x="2043110" y="596453"/>
          <a:ext cx="1854398" cy="1112639"/>
        </a:xfrm>
        <a:prstGeom prst="rect">
          <a:avLst/>
        </a:prstGeom>
        <a:solidFill>
          <a:schemeClr val="accent2">
            <a:hueOff val="596947"/>
            <a:satOff val="-5696"/>
            <a:lumOff val="-176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b="1" kern="1200" dirty="0" smtClean="0"/>
            <a:t>2. Về thực hiện quy trình nhân sự </a:t>
          </a:r>
          <a:endParaRPr lang="en-US" sz="2000" kern="1200" dirty="0"/>
        </a:p>
      </dsp:txBody>
      <dsp:txXfrm>
        <a:off x="2043110" y="596453"/>
        <a:ext cx="1854398" cy="1112639"/>
      </dsp:txXfrm>
    </dsp:sp>
    <dsp:sp modelId="{7FD711B2-6CE3-4214-85E2-23A47DB0673F}">
      <dsp:nvSpPr>
        <dsp:cNvPr id="0" name=""/>
        <dsp:cNvSpPr/>
      </dsp:nvSpPr>
      <dsp:spPr>
        <a:xfrm>
          <a:off x="4082949" y="596453"/>
          <a:ext cx="2009778" cy="1112639"/>
        </a:xfrm>
        <a:prstGeom prst="rect">
          <a:avLst/>
        </a:prstGeom>
        <a:solidFill>
          <a:schemeClr val="accent2">
            <a:hueOff val="1193893"/>
            <a:satOff val="-11392"/>
            <a:lumOff val="-353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b="1" kern="1200" dirty="0" smtClean="0"/>
            <a:t>3. Quy trình bầu Ban Chấp hành khoá mới </a:t>
          </a:r>
          <a:endParaRPr lang="en-US" sz="2000" kern="1200" dirty="0"/>
        </a:p>
      </dsp:txBody>
      <dsp:txXfrm>
        <a:off x="4082949" y="596453"/>
        <a:ext cx="2009778" cy="1112639"/>
      </dsp:txXfrm>
    </dsp:sp>
    <dsp:sp modelId="{B6AD0FE5-DA9D-49B1-980B-6A9102AA67C6}">
      <dsp:nvSpPr>
        <dsp:cNvPr id="0" name=""/>
        <dsp:cNvSpPr/>
      </dsp:nvSpPr>
      <dsp:spPr>
        <a:xfrm>
          <a:off x="829675" y="1894532"/>
          <a:ext cx="2188190" cy="1112639"/>
        </a:xfrm>
        <a:prstGeom prst="rect">
          <a:avLst/>
        </a:prstGeom>
        <a:solidFill>
          <a:schemeClr val="accent2">
            <a:hueOff val="1790840"/>
            <a:satOff val="-17089"/>
            <a:lumOff val="-529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b="1" kern="1200" dirty="0" smtClean="0"/>
            <a:t>4. Bầu trực tiếp Bí thư tại Đại hội</a:t>
          </a:r>
          <a:endParaRPr lang="en-US" sz="2000" kern="1200" dirty="0"/>
        </a:p>
      </dsp:txBody>
      <dsp:txXfrm>
        <a:off x="829675" y="1894532"/>
        <a:ext cx="2188190" cy="1112639"/>
      </dsp:txXfrm>
    </dsp:sp>
    <dsp:sp modelId="{167C14B0-584E-4B8D-9D0F-105880AAA1CC}">
      <dsp:nvSpPr>
        <dsp:cNvPr id="0" name=""/>
        <dsp:cNvSpPr/>
      </dsp:nvSpPr>
      <dsp:spPr>
        <a:xfrm>
          <a:off x="3203305" y="1894532"/>
          <a:ext cx="2063018" cy="1112639"/>
        </a:xfrm>
        <a:prstGeom prst="rect">
          <a:avLst/>
        </a:prstGeom>
        <a:solidFill>
          <a:schemeClr val="accent2">
            <a:hueOff val="2387787"/>
            <a:satOff val="-22785"/>
            <a:lumOff val="-705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b="1" kern="1200" dirty="0" smtClean="0"/>
            <a:t>5. Bầu đại biểu dự Đại hội Đoàn cấp trên</a:t>
          </a:r>
          <a:endParaRPr lang="en-US" sz="2000" kern="1200" dirty="0"/>
        </a:p>
      </dsp:txBody>
      <dsp:txXfrm>
        <a:off x="3203305" y="1894532"/>
        <a:ext cx="2063018" cy="1112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31BAB-4659-4274-A065-748975309720}">
      <dsp:nvSpPr>
        <dsp:cNvPr id="0" name=""/>
        <dsp:cNvSpPr/>
      </dsp:nvSpPr>
      <dsp:spPr>
        <a:xfrm>
          <a:off x="3048000" y="1847992"/>
          <a:ext cx="2171471" cy="368014"/>
        </a:xfrm>
        <a:custGeom>
          <a:avLst/>
          <a:gdLst/>
          <a:ahLst/>
          <a:cxnLst/>
          <a:rect l="0" t="0" r="0" b="0"/>
          <a:pathLst>
            <a:path>
              <a:moveTo>
                <a:pt x="0" y="0"/>
              </a:moveTo>
              <a:lnTo>
                <a:pt x="0" y="184007"/>
              </a:lnTo>
              <a:lnTo>
                <a:pt x="2171471" y="184007"/>
              </a:lnTo>
              <a:lnTo>
                <a:pt x="2171471" y="368014"/>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56A9ABE-1B09-427C-9292-0E512EEF124F}">
      <dsp:nvSpPr>
        <dsp:cNvPr id="0" name=""/>
        <dsp:cNvSpPr/>
      </dsp:nvSpPr>
      <dsp:spPr>
        <a:xfrm>
          <a:off x="3002280" y="1847992"/>
          <a:ext cx="91440" cy="368014"/>
        </a:xfrm>
        <a:custGeom>
          <a:avLst/>
          <a:gdLst/>
          <a:ahLst/>
          <a:cxnLst/>
          <a:rect l="0" t="0" r="0" b="0"/>
          <a:pathLst>
            <a:path>
              <a:moveTo>
                <a:pt x="45720" y="0"/>
              </a:moveTo>
              <a:lnTo>
                <a:pt x="45720" y="368014"/>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F94360E-8467-41A9-8D13-337E88D4A4DC}">
      <dsp:nvSpPr>
        <dsp:cNvPr id="0" name=""/>
        <dsp:cNvSpPr/>
      </dsp:nvSpPr>
      <dsp:spPr>
        <a:xfrm>
          <a:off x="876225" y="1847992"/>
          <a:ext cx="2171774" cy="368014"/>
        </a:xfrm>
        <a:custGeom>
          <a:avLst/>
          <a:gdLst/>
          <a:ahLst/>
          <a:cxnLst/>
          <a:rect l="0" t="0" r="0" b="0"/>
          <a:pathLst>
            <a:path>
              <a:moveTo>
                <a:pt x="2171774" y="0"/>
              </a:moveTo>
              <a:lnTo>
                <a:pt x="2171774" y="184007"/>
              </a:lnTo>
              <a:lnTo>
                <a:pt x="0" y="184007"/>
              </a:lnTo>
              <a:lnTo>
                <a:pt x="0" y="368014"/>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FE12065-429C-4645-8636-8EF5BD9B48E2}">
      <dsp:nvSpPr>
        <dsp:cNvPr id="0" name=""/>
        <dsp:cNvSpPr/>
      </dsp:nvSpPr>
      <dsp:spPr>
        <a:xfrm>
          <a:off x="2171774" y="971767"/>
          <a:ext cx="1752451" cy="876225"/>
        </a:xfrm>
        <a:prstGeom prst="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i="0" kern="1200" dirty="0" smtClean="0">
              <a:latin typeface="+mj-lt"/>
            </a:rPr>
            <a:t>1. </a:t>
          </a:r>
          <a:r>
            <a:rPr lang="en-US" sz="1900" b="1" i="0" kern="1200" dirty="0" err="1" smtClean="0">
              <a:latin typeface="+mj-lt"/>
            </a:rPr>
            <a:t>Về</a:t>
          </a:r>
          <a:r>
            <a:rPr lang="en-US" sz="1900" b="1" i="0" kern="1200" dirty="0" smtClean="0">
              <a:latin typeface="+mj-lt"/>
            </a:rPr>
            <a:t> </a:t>
          </a:r>
          <a:r>
            <a:rPr lang="en-US" sz="1900" b="1" i="0" kern="1200" dirty="0" err="1" smtClean="0">
              <a:latin typeface="+mj-lt"/>
            </a:rPr>
            <a:t>Đề</a:t>
          </a:r>
          <a:r>
            <a:rPr lang="en-US" sz="1900" b="1" i="0" kern="1200" dirty="0" smtClean="0">
              <a:latin typeface="+mj-lt"/>
            </a:rPr>
            <a:t> </a:t>
          </a:r>
          <a:r>
            <a:rPr lang="en-US" sz="1900" b="1" i="0" kern="1200" dirty="0" err="1" smtClean="0">
              <a:latin typeface="+mj-lt"/>
            </a:rPr>
            <a:t>án</a:t>
          </a:r>
          <a:r>
            <a:rPr lang="en-US" sz="1900" b="1" i="0" kern="1200" dirty="0" smtClean="0">
              <a:latin typeface="+mj-lt"/>
            </a:rPr>
            <a:t> </a:t>
          </a:r>
          <a:r>
            <a:rPr lang="en-US" sz="1900" b="1" i="0" kern="1200" dirty="0" err="1" smtClean="0">
              <a:latin typeface="+mj-lt"/>
            </a:rPr>
            <a:t>nhân</a:t>
          </a:r>
          <a:r>
            <a:rPr lang="en-US" sz="1900" b="1" i="0" kern="1200" dirty="0" smtClean="0">
              <a:latin typeface="+mj-lt"/>
            </a:rPr>
            <a:t> </a:t>
          </a:r>
          <a:r>
            <a:rPr lang="en-US" sz="1900" b="1" i="0" kern="1200" dirty="0" err="1" smtClean="0">
              <a:latin typeface="+mj-lt"/>
            </a:rPr>
            <a:t>sự</a:t>
          </a:r>
          <a:endParaRPr lang="en-US" sz="1900" b="1" i="0" kern="1200" dirty="0">
            <a:latin typeface="+mj-lt"/>
          </a:endParaRPr>
        </a:p>
      </dsp:txBody>
      <dsp:txXfrm>
        <a:off x="2171774" y="971767"/>
        <a:ext cx="1752451" cy="876225"/>
      </dsp:txXfrm>
    </dsp:sp>
    <dsp:sp modelId="{DF53A7DB-EAFE-4D6B-A6F6-B6BA56B652FE}">
      <dsp:nvSpPr>
        <dsp:cNvPr id="0" name=""/>
        <dsp:cNvSpPr/>
      </dsp:nvSpPr>
      <dsp:spPr>
        <a:xfrm>
          <a:off x="0" y="2216007"/>
          <a:ext cx="1752451" cy="876225"/>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vi-VN" sz="1900" b="0" i="0" kern="1200" dirty="0" smtClean="0">
              <a:latin typeface="+mj-lt"/>
            </a:rPr>
            <a:t>1.1. Nguyên tắc xây dựng Đề án</a:t>
          </a:r>
          <a:endParaRPr lang="en-US" sz="1900" b="0" i="0" kern="1200" dirty="0">
            <a:latin typeface="+mj-lt"/>
          </a:endParaRPr>
        </a:p>
      </dsp:txBody>
      <dsp:txXfrm>
        <a:off x="0" y="2216007"/>
        <a:ext cx="1752451" cy="876225"/>
      </dsp:txXfrm>
    </dsp:sp>
    <dsp:sp modelId="{A9D80971-8A97-4602-B7DD-8343A7A4D421}">
      <dsp:nvSpPr>
        <dsp:cNvPr id="0" name=""/>
        <dsp:cNvSpPr/>
      </dsp:nvSpPr>
      <dsp:spPr>
        <a:xfrm>
          <a:off x="2120769" y="2216007"/>
          <a:ext cx="1854461" cy="876225"/>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vi-VN" sz="1900" b="0" i="0" kern="1200" dirty="0" smtClean="0">
              <a:latin typeface="+mj-lt"/>
            </a:rPr>
            <a:t>1.2. Tiêu chuẩn Ủy viên Ban Chấp hành các cấp</a:t>
          </a:r>
          <a:endParaRPr lang="en-US" sz="1900" b="0" i="0" kern="1200" dirty="0">
            <a:latin typeface="+mj-lt"/>
          </a:endParaRPr>
        </a:p>
      </dsp:txBody>
      <dsp:txXfrm>
        <a:off x="2120769" y="2216007"/>
        <a:ext cx="1854461" cy="876225"/>
      </dsp:txXfrm>
    </dsp:sp>
    <dsp:sp modelId="{B225F8BD-88C4-4291-A520-AB052AD7E697}">
      <dsp:nvSpPr>
        <dsp:cNvPr id="0" name=""/>
        <dsp:cNvSpPr/>
      </dsp:nvSpPr>
      <dsp:spPr>
        <a:xfrm>
          <a:off x="4343245" y="2216007"/>
          <a:ext cx="1752451" cy="876225"/>
        </a:xfrm>
        <a:prstGeom prst="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vi-VN" sz="1900" b="0" i="0" kern="1200" smtClean="0">
              <a:latin typeface="+mj-lt"/>
            </a:rPr>
            <a:t>1.3. Cơ cấu trong Ban Chấp hành Đoàn các cấp </a:t>
          </a:r>
          <a:endParaRPr lang="en-US" sz="1900" b="0" i="0" kern="1200" dirty="0">
            <a:latin typeface="+mj-lt"/>
          </a:endParaRPr>
        </a:p>
      </dsp:txBody>
      <dsp:txXfrm>
        <a:off x="4343245" y="2216007"/>
        <a:ext cx="1752451" cy="8762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6B514-8178-44F4-BC2A-7B722E655AF6}">
      <dsp:nvSpPr>
        <dsp:cNvPr id="0" name=""/>
        <dsp:cNvSpPr/>
      </dsp:nvSpPr>
      <dsp:spPr>
        <a:xfrm>
          <a:off x="0" y="0"/>
          <a:ext cx="8215311" cy="0"/>
        </a:xfrm>
        <a:prstGeom prst="line">
          <a:avLst/>
        </a:prstGeom>
        <a:solidFill>
          <a:schemeClr val="accent1">
            <a:shade val="8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69C9F0-54EC-4272-BFD7-88251E599399}">
      <dsp:nvSpPr>
        <dsp:cNvPr id="0" name=""/>
        <dsp:cNvSpPr/>
      </dsp:nvSpPr>
      <dsp:spPr>
        <a:xfrm>
          <a:off x="0" y="0"/>
          <a:ext cx="1409615" cy="3532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endParaRPr lang="en-US" sz="1800" b="1" kern="1200" dirty="0" smtClean="0">
            <a:latin typeface="+mj-lt"/>
          </a:endParaRPr>
        </a:p>
        <a:p>
          <a:pPr lvl="0" algn="just" defTabSz="800100">
            <a:lnSpc>
              <a:spcPct val="90000"/>
            </a:lnSpc>
            <a:spcBef>
              <a:spcPct val="0"/>
            </a:spcBef>
            <a:spcAft>
              <a:spcPct val="35000"/>
            </a:spcAft>
          </a:pPr>
          <a:endParaRPr lang="en-US" sz="1800" b="1" kern="1200" dirty="0" smtClean="0">
            <a:latin typeface="+mj-lt"/>
          </a:endParaRPr>
        </a:p>
        <a:p>
          <a:pPr lvl="0" algn="just" defTabSz="800100">
            <a:lnSpc>
              <a:spcPct val="90000"/>
            </a:lnSpc>
            <a:spcBef>
              <a:spcPct val="0"/>
            </a:spcBef>
            <a:spcAft>
              <a:spcPct val="35000"/>
            </a:spcAft>
          </a:pPr>
          <a:endParaRPr lang="en-US" sz="1800" b="1" kern="1200" dirty="0" smtClean="0">
            <a:latin typeface="+mj-lt"/>
          </a:endParaRPr>
        </a:p>
        <a:p>
          <a:pPr lvl="0" algn="just" defTabSz="800100">
            <a:lnSpc>
              <a:spcPct val="90000"/>
            </a:lnSpc>
            <a:spcBef>
              <a:spcPct val="0"/>
            </a:spcBef>
            <a:spcAft>
              <a:spcPct val="35000"/>
            </a:spcAft>
          </a:pPr>
          <a:r>
            <a:rPr lang="en-US" sz="1800" b="1" kern="1200" dirty="0" err="1" smtClean="0">
              <a:latin typeface="+mj-lt"/>
            </a:rPr>
            <a:t>Một</a:t>
          </a:r>
          <a:r>
            <a:rPr lang="en-US" sz="1800" b="1" kern="1200" dirty="0" smtClean="0">
              <a:latin typeface="+mj-lt"/>
            </a:rPr>
            <a:t> </a:t>
          </a:r>
          <a:r>
            <a:rPr lang="en-US" sz="1800" b="1" kern="1200" dirty="0" err="1" smtClean="0">
              <a:latin typeface="+mj-lt"/>
            </a:rPr>
            <a:t>số</a:t>
          </a:r>
          <a:r>
            <a:rPr lang="en-US" sz="1800" b="1" kern="1200" dirty="0" smtClean="0">
              <a:latin typeface="+mj-lt"/>
            </a:rPr>
            <a:t> </a:t>
          </a:r>
          <a:r>
            <a:rPr lang="en-US" sz="1800" b="1" kern="1200" dirty="0" err="1" smtClean="0">
              <a:latin typeface="+mj-lt"/>
            </a:rPr>
            <a:t>nội</a:t>
          </a:r>
          <a:r>
            <a:rPr lang="en-US" sz="1800" b="1" kern="1200" dirty="0" smtClean="0">
              <a:latin typeface="+mj-lt"/>
            </a:rPr>
            <a:t> dung </a:t>
          </a:r>
          <a:r>
            <a:rPr lang="en-US" sz="1800" b="1" kern="1200" dirty="0" err="1" smtClean="0">
              <a:latin typeface="+mj-lt"/>
            </a:rPr>
            <a:t>cần</a:t>
          </a:r>
          <a:r>
            <a:rPr lang="en-US" sz="1800" b="1" kern="1200" dirty="0" smtClean="0">
              <a:latin typeface="+mj-lt"/>
            </a:rPr>
            <a:t> </a:t>
          </a:r>
          <a:r>
            <a:rPr lang="en-US" sz="1800" b="1" kern="1200" dirty="0" err="1" smtClean="0">
              <a:latin typeface="+mj-lt"/>
            </a:rPr>
            <a:t>thực</a:t>
          </a:r>
          <a:r>
            <a:rPr lang="en-US" sz="1800" b="1" kern="1200" dirty="0" smtClean="0">
              <a:latin typeface="+mj-lt"/>
            </a:rPr>
            <a:t> </a:t>
          </a:r>
          <a:r>
            <a:rPr lang="en-US" sz="1800" b="1" kern="1200" dirty="0" err="1" smtClean="0">
              <a:latin typeface="+mj-lt"/>
            </a:rPr>
            <a:t>hiện</a:t>
          </a:r>
          <a:r>
            <a:rPr lang="en-US" sz="1800" b="1" kern="1200" dirty="0" smtClean="0">
              <a:latin typeface="+mj-lt"/>
            </a:rPr>
            <a:t> </a:t>
          </a:r>
          <a:r>
            <a:rPr lang="en-US" sz="1800" b="1" kern="1200" dirty="0" err="1" smtClean="0">
              <a:latin typeface="+mj-lt"/>
            </a:rPr>
            <a:t>trong</a:t>
          </a:r>
          <a:r>
            <a:rPr lang="en-US" sz="1800" b="1" kern="1200" dirty="0" smtClean="0">
              <a:latin typeface="+mj-lt"/>
            </a:rPr>
            <a:t> </a:t>
          </a:r>
          <a:r>
            <a:rPr lang="en-US" sz="1800" b="1" kern="1200" dirty="0" err="1" smtClean="0">
              <a:latin typeface="+mj-lt"/>
            </a:rPr>
            <a:t>công</a:t>
          </a:r>
          <a:r>
            <a:rPr lang="en-US" sz="1800" b="1" kern="1200" dirty="0" smtClean="0">
              <a:latin typeface="+mj-lt"/>
            </a:rPr>
            <a:t> </a:t>
          </a:r>
          <a:r>
            <a:rPr lang="en-US" sz="1800" b="1" kern="1200" dirty="0" err="1" smtClean="0">
              <a:latin typeface="+mj-lt"/>
            </a:rPr>
            <a:t>tác</a:t>
          </a:r>
          <a:r>
            <a:rPr lang="en-US" sz="1800" b="1" kern="1200" dirty="0" smtClean="0">
              <a:latin typeface="+mj-lt"/>
            </a:rPr>
            <a:t> </a:t>
          </a:r>
          <a:r>
            <a:rPr lang="en-US" sz="1800" b="1" kern="1200" dirty="0" err="1" smtClean="0">
              <a:latin typeface="+mj-lt"/>
            </a:rPr>
            <a:t>cán</a:t>
          </a:r>
          <a:r>
            <a:rPr lang="en-US" sz="1800" b="1" kern="1200" dirty="0" smtClean="0">
              <a:latin typeface="+mj-lt"/>
            </a:rPr>
            <a:t> </a:t>
          </a:r>
          <a:r>
            <a:rPr lang="en-US" sz="1800" b="1" kern="1200" dirty="0" err="1" smtClean="0">
              <a:latin typeface="+mj-lt"/>
            </a:rPr>
            <a:t>bộ</a:t>
          </a:r>
          <a:r>
            <a:rPr lang="en-US" sz="1800" b="1" kern="1200" dirty="0" smtClean="0">
              <a:latin typeface="+mj-lt"/>
            </a:rPr>
            <a:t>: </a:t>
          </a:r>
          <a:endParaRPr lang="en-US" sz="1800" b="1" kern="1200" dirty="0">
            <a:latin typeface="+mj-lt"/>
          </a:endParaRPr>
        </a:p>
      </dsp:txBody>
      <dsp:txXfrm>
        <a:off x="0" y="0"/>
        <a:ext cx="1409615" cy="3532188"/>
      </dsp:txXfrm>
    </dsp:sp>
    <dsp:sp modelId="{D9644744-4669-4E72-8DD1-0F6589A1F36A}">
      <dsp:nvSpPr>
        <dsp:cNvPr id="0" name=""/>
        <dsp:cNvSpPr/>
      </dsp:nvSpPr>
      <dsp:spPr>
        <a:xfrm>
          <a:off x="1532845" y="40314"/>
          <a:ext cx="6449019" cy="806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n-US" sz="1500" kern="1200" dirty="0" smtClean="0"/>
            <a:t>1. T</a:t>
          </a:r>
          <a:r>
            <a:rPr lang="vi-VN" sz="1500" kern="1200" dirty="0" smtClean="0"/>
            <a:t>iến hành rà soát lại đội ngũ cán bộ Đoàn các cấp </a:t>
          </a:r>
          <a:r>
            <a:rPr lang="vi-VN" sz="1500" i="1" kern="1200" dirty="0" smtClean="0"/>
            <a:t>(về số lượng, trình độ chuyên môn, lý luận chính trị, độ tuổi)</a:t>
          </a:r>
          <a:r>
            <a:rPr lang="vi-VN" sz="1500" kern="1200" dirty="0" smtClean="0"/>
            <a:t>. Thực hiện rà soát, bổ sung quy hoạch cán bộ nhiệm kỳ 2017-2022 và nhiệm kỳ 2022-2027</a:t>
          </a:r>
          <a:endParaRPr lang="en-US" sz="1500" kern="1200" dirty="0"/>
        </a:p>
      </dsp:txBody>
      <dsp:txXfrm>
        <a:off x="1532845" y="40314"/>
        <a:ext cx="6449019" cy="806297"/>
      </dsp:txXfrm>
    </dsp:sp>
    <dsp:sp modelId="{213E4F82-0FD2-4D43-A838-C9B51A87BAB9}">
      <dsp:nvSpPr>
        <dsp:cNvPr id="0" name=""/>
        <dsp:cNvSpPr/>
      </dsp:nvSpPr>
      <dsp:spPr>
        <a:xfrm>
          <a:off x="1409615" y="846612"/>
          <a:ext cx="657224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686BF-4CBB-4BA9-80DE-DE4B05E5CBFD}">
      <dsp:nvSpPr>
        <dsp:cNvPr id="0" name=""/>
        <dsp:cNvSpPr/>
      </dsp:nvSpPr>
      <dsp:spPr>
        <a:xfrm>
          <a:off x="1532845" y="886927"/>
          <a:ext cx="6449019" cy="806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n-US" sz="1500" kern="1200" dirty="0" smtClean="0"/>
            <a:t>2. P</a:t>
          </a:r>
          <a:r>
            <a:rPr lang="vi-VN" sz="1500" kern="1200" dirty="0" smtClean="0"/>
            <a:t>hối hợp với các đơn vị có chức năng về đào tạo</a:t>
          </a:r>
          <a:r>
            <a:rPr lang="en-US" sz="1500" kern="1200" dirty="0" smtClean="0"/>
            <a:t> </a:t>
          </a:r>
          <a:r>
            <a:rPr lang="vi-VN" sz="1500" kern="1200" dirty="0" smtClean="0"/>
            <a:t>về </a:t>
          </a:r>
          <a:r>
            <a:rPr lang="en-US" sz="1500" kern="1200" dirty="0" err="1" smtClean="0"/>
            <a:t>lý</a:t>
          </a:r>
          <a:r>
            <a:rPr lang="en-US" sz="1500" kern="1200" dirty="0" smtClean="0"/>
            <a:t> </a:t>
          </a:r>
          <a:r>
            <a:rPr lang="en-US" sz="1500" kern="1200" dirty="0" err="1" smtClean="0"/>
            <a:t>luận</a:t>
          </a:r>
          <a:r>
            <a:rPr lang="en-US" sz="1500" kern="1200" dirty="0" smtClean="0"/>
            <a:t> </a:t>
          </a:r>
          <a:r>
            <a:rPr lang="vi-VN" sz="1500" kern="1200" dirty="0" smtClean="0"/>
            <a:t>chính trị để mở các lớp bồi dưỡng chính trị cho cán bộ Đoàn, nhất là các nhân sự dự kiến nhiệm kỳ tới mà chưa đảm bảo tiêu chuẩn về lý luận chính trị</a:t>
          </a:r>
          <a:endParaRPr lang="en-US" sz="1500" kern="1200" dirty="0"/>
        </a:p>
      </dsp:txBody>
      <dsp:txXfrm>
        <a:off x="1532845" y="886927"/>
        <a:ext cx="6449019" cy="806297"/>
      </dsp:txXfrm>
    </dsp:sp>
    <dsp:sp modelId="{0F808E05-FF5C-45F7-BB31-7574D302E652}">
      <dsp:nvSpPr>
        <dsp:cNvPr id="0" name=""/>
        <dsp:cNvSpPr/>
      </dsp:nvSpPr>
      <dsp:spPr>
        <a:xfrm>
          <a:off x="1409615" y="1693225"/>
          <a:ext cx="657224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6E5CCF-18D7-4258-BDD4-6A64DE34E844}">
      <dsp:nvSpPr>
        <dsp:cNvPr id="0" name=""/>
        <dsp:cNvSpPr/>
      </dsp:nvSpPr>
      <dsp:spPr>
        <a:xfrm>
          <a:off x="1532845" y="1733540"/>
          <a:ext cx="6449019" cy="17550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n-US" sz="1500" kern="1200" dirty="0" smtClean="0"/>
            <a:t>3. T</a:t>
          </a:r>
          <a:r>
            <a:rPr lang="vi-VN" sz="1500" kern="1200" dirty="0" smtClean="0"/>
            <a:t>ham mưu cho cấp ủy cùng cấp quan tâm,</a:t>
          </a:r>
          <a:r>
            <a:rPr lang="nl-NL" sz="1500" kern="1200" dirty="0" smtClean="0"/>
            <a:t> bố trí, điều động, luân chuyển cán bộ trẻ các ngành khác có năng lực, trình độ, phù hợp với công tác Đoàn và phong trào thanh thiếu nhi để đào tạo, bổ sung cho cán bộ Đoàn nhiệm kỳ tới; tổ chức thi tuyển, tuyển dụng cán bộ vào làm việc tại các cơ quan chuyên trách Đoàn các cấp để bổ sung cán bộ cho các cấp bộ Đoàn</a:t>
          </a:r>
          <a:r>
            <a:rPr lang="vi-VN" sz="1500" kern="1200" dirty="0" smtClean="0"/>
            <a:t>; q</a:t>
          </a:r>
          <a:r>
            <a:rPr lang="nl-NL" sz="1500" kern="1200" dirty="0" smtClean="0"/>
            <a:t>uan tâm bố trí đầu ra cho cán bộ Đoàn các cấp không còn đủ tuổi tái cử Ban Chấp hành các cấp nhiệm kỳ 2022-2027 phù hợp với năng lực, sở trường, quá trình rèn luyện, cống hiến của cán bộ Đoàn.</a:t>
          </a:r>
          <a:endParaRPr lang="en-US" sz="1500" kern="1200" dirty="0"/>
        </a:p>
      </dsp:txBody>
      <dsp:txXfrm>
        <a:off x="1532845" y="1733540"/>
        <a:ext cx="6449019" cy="1755076"/>
      </dsp:txXfrm>
    </dsp:sp>
    <dsp:sp modelId="{06C862EA-9777-4158-9DDD-F9DDC9C6054C}">
      <dsp:nvSpPr>
        <dsp:cNvPr id="0" name=""/>
        <dsp:cNvSpPr/>
      </dsp:nvSpPr>
      <dsp:spPr>
        <a:xfrm>
          <a:off x="1409615" y="3488616"/>
          <a:ext cx="657224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6B514-8178-44F4-BC2A-7B722E655AF6}">
      <dsp:nvSpPr>
        <dsp:cNvPr id="0" name=""/>
        <dsp:cNvSpPr/>
      </dsp:nvSpPr>
      <dsp:spPr>
        <a:xfrm>
          <a:off x="0" y="0"/>
          <a:ext cx="7843836" cy="0"/>
        </a:xfrm>
        <a:prstGeom prst="line">
          <a:avLst/>
        </a:prstGeom>
        <a:solidFill>
          <a:schemeClr val="accent1">
            <a:shade val="8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69C9F0-54EC-4272-BFD7-88251E599399}">
      <dsp:nvSpPr>
        <dsp:cNvPr id="0" name=""/>
        <dsp:cNvSpPr/>
      </dsp:nvSpPr>
      <dsp:spPr>
        <a:xfrm>
          <a:off x="0" y="0"/>
          <a:ext cx="1617791" cy="3532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endParaRPr lang="en-US" sz="1800" b="1" kern="1200" dirty="0" smtClean="0">
            <a:latin typeface="+mj-lt"/>
          </a:endParaRPr>
        </a:p>
        <a:p>
          <a:pPr lvl="0" algn="just" defTabSz="800100">
            <a:lnSpc>
              <a:spcPct val="90000"/>
            </a:lnSpc>
            <a:spcBef>
              <a:spcPct val="0"/>
            </a:spcBef>
            <a:spcAft>
              <a:spcPct val="35000"/>
            </a:spcAft>
          </a:pPr>
          <a:endParaRPr lang="en-US" sz="1800" b="1" kern="1200" dirty="0" smtClean="0">
            <a:latin typeface="+mj-lt"/>
          </a:endParaRPr>
        </a:p>
        <a:p>
          <a:pPr lvl="0" algn="just" defTabSz="800100">
            <a:lnSpc>
              <a:spcPct val="90000"/>
            </a:lnSpc>
            <a:spcBef>
              <a:spcPct val="0"/>
            </a:spcBef>
            <a:spcAft>
              <a:spcPct val="35000"/>
            </a:spcAft>
          </a:pPr>
          <a:endParaRPr lang="en-US" sz="1800" b="1" kern="1200" dirty="0" smtClean="0">
            <a:latin typeface="+mj-lt"/>
          </a:endParaRPr>
        </a:p>
        <a:p>
          <a:pPr lvl="0" algn="just" defTabSz="800100">
            <a:lnSpc>
              <a:spcPct val="90000"/>
            </a:lnSpc>
            <a:spcBef>
              <a:spcPct val="0"/>
            </a:spcBef>
            <a:spcAft>
              <a:spcPct val="35000"/>
            </a:spcAft>
          </a:pPr>
          <a:r>
            <a:rPr lang="en-US" sz="1800" b="1" kern="1200" dirty="0" err="1" smtClean="0">
              <a:latin typeface="+mj-lt"/>
            </a:rPr>
            <a:t>Tiêu</a:t>
          </a:r>
          <a:r>
            <a:rPr lang="en-US" sz="1800" b="1" kern="1200" dirty="0" smtClean="0">
              <a:latin typeface="+mj-lt"/>
            </a:rPr>
            <a:t> </a:t>
          </a:r>
          <a:r>
            <a:rPr lang="en-US" sz="1800" b="1" kern="1200" dirty="0" err="1" smtClean="0">
              <a:latin typeface="+mj-lt"/>
            </a:rPr>
            <a:t>chuẩn</a:t>
          </a:r>
          <a:r>
            <a:rPr lang="en-US" sz="1800" b="1" kern="1200" dirty="0" smtClean="0">
              <a:latin typeface="+mj-lt"/>
            </a:rPr>
            <a:t> </a:t>
          </a:r>
          <a:r>
            <a:rPr lang="en-US" sz="1800" b="1" kern="1200" dirty="0" err="1" smtClean="0">
              <a:latin typeface="+mj-lt"/>
            </a:rPr>
            <a:t>Ủy</a:t>
          </a:r>
          <a:r>
            <a:rPr lang="en-US" sz="1800" b="1" kern="1200" dirty="0" smtClean="0">
              <a:latin typeface="+mj-lt"/>
            </a:rPr>
            <a:t> </a:t>
          </a:r>
          <a:r>
            <a:rPr lang="en-US" sz="1800" b="1" kern="1200" dirty="0" err="1" smtClean="0">
              <a:latin typeface="+mj-lt"/>
            </a:rPr>
            <a:t>viên</a:t>
          </a:r>
          <a:r>
            <a:rPr lang="en-US" sz="1800" b="1" kern="1200" dirty="0" smtClean="0">
              <a:latin typeface="+mj-lt"/>
            </a:rPr>
            <a:t> Ban </a:t>
          </a:r>
          <a:r>
            <a:rPr lang="en-US" sz="1800" b="1" kern="1200" dirty="0" err="1" smtClean="0">
              <a:latin typeface="+mj-lt"/>
            </a:rPr>
            <a:t>Chấp</a:t>
          </a:r>
          <a:r>
            <a:rPr lang="en-US" sz="1800" b="1" kern="1200" dirty="0" smtClean="0">
              <a:latin typeface="+mj-lt"/>
            </a:rPr>
            <a:t> </a:t>
          </a:r>
          <a:r>
            <a:rPr lang="en-US" sz="1800" b="1" kern="1200" dirty="0" err="1" smtClean="0">
              <a:latin typeface="+mj-lt"/>
            </a:rPr>
            <a:t>hành</a:t>
          </a:r>
          <a:r>
            <a:rPr lang="en-US" sz="1800" b="1" kern="1200" dirty="0" smtClean="0">
              <a:latin typeface="+mj-lt"/>
            </a:rPr>
            <a:t> </a:t>
          </a:r>
          <a:r>
            <a:rPr lang="en-US" sz="1800" b="1" kern="1200" dirty="0" err="1" smtClean="0">
              <a:latin typeface="+mj-lt"/>
            </a:rPr>
            <a:t>Đoàn</a:t>
          </a:r>
          <a:r>
            <a:rPr lang="en-US" sz="1800" b="1" kern="1200" dirty="0" smtClean="0">
              <a:latin typeface="+mj-lt"/>
            </a:rPr>
            <a:t> </a:t>
          </a:r>
          <a:r>
            <a:rPr lang="en-US" sz="1800" b="1" kern="1200" dirty="0" err="1" smtClean="0">
              <a:latin typeface="+mj-lt"/>
            </a:rPr>
            <a:t>các</a:t>
          </a:r>
          <a:r>
            <a:rPr lang="en-US" sz="1800" b="1" kern="1200" dirty="0" smtClean="0">
              <a:latin typeface="+mj-lt"/>
            </a:rPr>
            <a:t> </a:t>
          </a:r>
          <a:r>
            <a:rPr lang="en-US" sz="1800" b="1" kern="1200" dirty="0" err="1" smtClean="0">
              <a:latin typeface="+mj-lt"/>
            </a:rPr>
            <a:t>cấp</a:t>
          </a:r>
          <a:r>
            <a:rPr lang="en-US" sz="1800" b="1" kern="1200" dirty="0" smtClean="0">
              <a:latin typeface="+mj-lt"/>
            </a:rPr>
            <a:t> </a:t>
          </a:r>
          <a:r>
            <a:rPr lang="en-US" sz="1800" b="1" kern="1200" dirty="0" err="1" smtClean="0">
              <a:latin typeface="+mj-lt"/>
            </a:rPr>
            <a:t>cần</a:t>
          </a:r>
          <a:r>
            <a:rPr lang="en-US" sz="1800" b="1" kern="1200" dirty="0" smtClean="0">
              <a:latin typeface="+mj-lt"/>
            </a:rPr>
            <a:t> </a:t>
          </a:r>
          <a:r>
            <a:rPr lang="en-US" sz="1800" b="1" kern="1200" dirty="0" err="1" smtClean="0">
              <a:latin typeface="+mj-lt"/>
            </a:rPr>
            <a:t>lưu</a:t>
          </a:r>
          <a:r>
            <a:rPr lang="en-US" sz="1800" b="1" kern="1200" dirty="0" smtClean="0">
              <a:latin typeface="+mj-lt"/>
            </a:rPr>
            <a:t> ý </a:t>
          </a:r>
          <a:r>
            <a:rPr lang="en-US" sz="1800" b="1" kern="1200" dirty="0" err="1" smtClean="0">
              <a:latin typeface="+mj-lt"/>
            </a:rPr>
            <a:t>một</a:t>
          </a:r>
          <a:r>
            <a:rPr lang="en-US" sz="1800" b="1" kern="1200" dirty="0" smtClean="0">
              <a:latin typeface="+mj-lt"/>
            </a:rPr>
            <a:t> </a:t>
          </a:r>
          <a:r>
            <a:rPr lang="en-US" sz="1800" b="1" kern="1200" dirty="0" err="1" smtClean="0">
              <a:latin typeface="+mj-lt"/>
            </a:rPr>
            <a:t>số</a:t>
          </a:r>
          <a:r>
            <a:rPr lang="en-US" sz="1800" b="1" kern="1200" dirty="0" smtClean="0">
              <a:latin typeface="+mj-lt"/>
            </a:rPr>
            <a:t> </a:t>
          </a:r>
          <a:r>
            <a:rPr lang="en-US" sz="1800" b="1" kern="1200" dirty="0" err="1" smtClean="0">
              <a:latin typeface="+mj-lt"/>
            </a:rPr>
            <a:t>điểm</a:t>
          </a:r>
          <a:r>
            <a:rPr lang="en-US" sz="1800" b="1" kern="1200" dirty="0" smtClean="0">
              <a:latin typeface="+mj-lt"/>
            </a:rPr>
            <a:t>: </a:t>
          </a:r>
          <a:endParaRPr lang="en-US" sz="1800" b="1" kern="1200" dirty="0"/>
        </a:p>
      </dsp:txBody>
      <dsp:txXfrm>
        <a:off x="0" y="0"/>
        <a:ext cx="1617791" cy="3532188"/>
      </dsp:txXfrm>
    </dsp:sp>
    <dsp:sp modelId="{D9644744-4669-4E72-8DD1-0F6589A1F36A}">
      <dsp:nvSpPr>
        <dsp:cNvPr id="0" name=""/>
        <dsp:cNvSpPr/>
      </dsp:nvSpPr>
      <dsp:spPr>
        <a:xfrm>
          <a:off x="1734529" y="55190"/>
          <a:ext cx="6109306" cy="1103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n-US" sz="1500" kern="1200" dirty="0" smtClean="0"/>
            <a:t>1. </a:t>
          </a:r>
          <a:r>
            <a:rPr lang="vi-VN" sz="1500" kern="1200" dirty="0" smtClean="0"/>
            <a:t>Nhân sự tham gia Ban Chấp hành đoàn các cấp đảm bảo tiêu chuẩn chung theo Quy chế Cán bộ Đoàn TNCS Hồ Chí Minh ban hành kèm theo quyết định số 289 QĐ-TW ngày 08/02/2010 của Ban Bí thư Trung ương Đảng. Trong đó, lưu ý về trình độ chuyên môn, trình độ lý luận chính trị và kinh nghiệm công tác</a:t>
          </a:r>
          <a:endParaRPr lang="en-US" sz="1500" kern="1200" dirty="0"/>
        </a:p>
      </dsp:txBody>
      <dsp:txXfrm>
        <a:off x="1734529" y="55190"/>
        <a:ext cx="6109306" cy="1103808"/>
      </dsp:txXfrm>
    </dsp:sp>
    <dsp:sp modelId="{213E4F82-0FD2-4D43-A838-C9B51A87BAB9}">
      <dsp:nvSpPr>
        <dsp:cNvPr id="0" name=""/>
        <dsp:cNvSpPr/>
      </dsp:nvSpPr>
      <dsp:spPr>
        <a:xfrm>
          <a:off x="1617791" y="1158999"/>
          <a:ext cx="6226044"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F686BF-4CBB-4BA9-80DE-DE4B05E5CBFD}">
      <dsp:nvSpPr>
        <dsp:cNvPr id="0" name=""/>
        <dsp:cNvSpPr/>
      </dsp:nvSpPr>
      <dsp:spPr>
        <a:xfrm>
          <a:off x="1734529" y="1214189"/>
          <a:ext cx="6109306" cy="1103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n-US" sz="1500" kern="1200" dirty="0" smtClean="0"/>
            <a:t>2. </a:t>
          </a:r>
          <a:r>
            <a:rPr lang="vi-VN" sz="1500" kern="1200" dirty="0" smtClean="0"/>
            <a:t>Đối với nhân sự tham gia Ban Chấp hành Đoàn các cấp là cán bộ, công chức, viên chức ngoài đảm bảo các tiêu chuẩn chung thì phải đảm bảo các quy định hiện hành về công tác cán bộ của Đảng, Nhà nước và các quy định khác về tiêu chuẩn chức danh theo quy định của địa phương, đơn vị</a:t>
          </a:r>
          <a:endParaRPr lang="en-US" sz="1500" kern="1200" dirty="0"/>
        </a:p>
      </dsp:txBody>
      <dsp:txXfrm>
        <a:off x="1734529" y="1214189"/>
        <a:ext cx="6109306" cy="1103808"/>
      </dsp:txXfrm>
    </dsp:sp>
    <dsp:sp modelId="{0F808E05-FF5C-45F7-BB31-7574D302E652}">
      <dsp:nvSpPr>
        <dsp:cNvPr id="0" name=""/>
        <dsp:cNvSpPr/>
      </dsp:nvSpPr>
      <dsp:spPr>
        <a:xfrm>
          <a:off x="1617791" y="2317998"/>
          <a:ext cx="6226044"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6E5CCF-18D7-4258-BDD4-6A64DE34E844}">
      <dsp:nvSpPr>
        <dsp:cNvPr id="0" name=""/>
        <dsp:cNvSpPr/>
      </dsp:nvSpPr>
      <dsp:spPr>
        <a:xfrm>
          <a:off x="1734529" y="2373188"/>
          <a:ext cx="6109306" cy="1103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just" defTabSz="666750">
            <a:lnSpc>
              <a:spcPct val="90000"/>
            </a:lnSpc>
            <a:spcBef>
              <a:spcPct val="0"/>
            </a:spcBef>
            <a:spcAft>
              <a:spcPct val="35000"/>
            </a:spcAft>
          </a:pPr>
          <a:r>
            <a:rPr lang="en-US" sz="1500" kern="1200" smtClean="0"/>
            <a:t>3. </a:t>
          </a:r>
          <a:r>
            <a:rPr lang="vi-VN" sz="1500" kern="1200" smtClean="0"/>
            <a:t>Đối với cán bộ đoàn trong Quân đội, Công an, Ban Bí thư Trung ương Đoàn phối hợp với Tổng cục Chính trị Quân đội nhân dân Việt Nam, Cục Công tác Đảng và Công tác Chính trị, Bộ Công an hướng dẫn về tiêu chuẩn Ủy viên Ban Chấp hành và theo các quy định về tiêu chuẩn công tác cán bộ của ngành</a:t>
          </a:r>
          <a:endParaRPr lang="en-US" sz="1500" kern="1200" dirty="0"/>
        </a:p>
      </dsp:txBody>
      <dsp:txXfrm>
        <a:off x="1734529" y="2373188"/>
        <a:ext cx="6109306" cy="1103808"/>
      </dsp:txXfrm>
    </dsp:sp>
    <dsp:sp modelId="{06C862EA-9777-4158-9DDD-F9DDC9C6054C}">
      <dsp:nvSpPr>
        <dsp:cNvPr id="0" name=""/>
        <dsp:cNvSpPr/>
      </dsp:nvSpPr>
      <dsp:spPr>
        <a:xfrm>
          <a:off x="1617791" y="3476997"/>
          <a:ext cx="6226044"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0C776-93DD-4F40-A543-24EA0290A740}">
      <dsp:nvSpPr>
        <dsp:cNvPr id="0" name=""/>
        <dsp:cNvSpPr/>
      </dsp:nvSpPr>
      <dsp:spPr>
        <a:xfrm>
          <a:off x="0" y="571"/>
          <a:ext cx="6853107" cy="4603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vi-VN" sz="1600" b="1" i="0" kern="1200" dirty="0" smtClean="0"/>
            <a:t>Xin chủ trương:</a:t>
          </a:r>
          <a:endParaRPr lang="en-US" sz="1600" i="0" kern="1200" dirty="0"/>
        </a:p>
      </dsp:txBody>
      <dsp:txXfrm>
        <a:off x="13483" y="14054"/>
        <a:ext cx="6826141" cy="433365"/>
      </dsp:txXfrm>
    </dsp:sp>
    <dsp:sp modelId="{6DD552BB-4CE6-4D4A-B47B-3F54BAFA805C}">
      <dsp:nvSpPr>
        <dsp:cNvPr id="0" name=""/>
        <dsp:cNvSpPr/>
      </dsp:nvSpPr>
      <dsp:spPr>
        <a:xfrm rot="5255724">
          <a:off x="3331010" y="488594"/>
          <a:ext cx="222884" cy="2415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3368589" y="497949"/>
        <a:ext cx="144920" cy="156019"/>
      </dsp:txXfrm>
    </dsp:sp>
    <dsp:sp modelId="{CC23AAAA-4582-41EE-B9C7-95CACF39DCD6}">
      <dsp:nvSpPr>
        <dsp:cNvPr id="0" name=""/>
        <dsp:cNvSpPr/>
      </dsp:nvSpPr>
      <dsp:spPr>
        <a:xfrm>
          <a:off x="99873" y="757820"/>
          <a:ext cx="6720166" cy="5367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vi-VN" sz="1600" b="1" i="0" kern="1200" dirty="0" smtClean="0"/>
            <a:t>Hướng dẫn, phân bổ nhân sự</a:t>
          </a:r>
          <a:endParaRPr lang="en-US" sz="1600" i="0" kern="1200" dirty="0"/>
        </a:p>
      </dsp:txBody>
      <dsp:txXfrm>
        <a:off x="115594" y="773541"/>
        <a:ext cx="6688724" cy="505300"/>
      </dsp:txXfrm>
    </dsp:sp>
    <dsp:sp modelId="{122E9D07-A7A0-4B88-B9B7-01F6605B764D}">
      <dsp:nvSpPr>
        <dsp:cNvPr id="0" name=""/>
        <dsp:cNvSpPr/>
      </dsp:nvSpPr>
      <dsp:spPr>
        <a:xfrm rot="5400000">
          <a:off x="3359317" y="1307982"/>
          <a:ext cx="201278" cy="2415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3387497" y="1328110"/>
        <a:ext cx="144920" cy="140895"/>
      </dsp:txXfrm>
    </dsp:sp>
    <dsp:sp modelId="{8C1442BA-E919-4497-BDA7-613B6874C105}">
      <dsp:nvSpPr>
        <dsp:cNvPr id="0" name=""/>
        <dsp:cNvSpPr/>
      </dsp:nvSpPr>
      <dsp:spPr>
        <a:xfrm>
          <a:off x="99873" y="1562934"/>
          <a:ext cx="6720166" cy="5367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vi-VN" sz="1600" b="1" i="0" kern="1200" dirty="0" smtClean="0"/>
            <a:t>Tổng hợp danh sách nhân sự giới thiệu tham gia Ban Chấp hành</a:t>
          </a:r>
          <a:endParaRPr lang="en-US" sz="1600" i="0" kern="1200" dirty="0"/>
        </a:p>
      </dsp:txBody>
      <dsp:txXfrm>
        <a:off x="115594" y="1578655"/>
        <a:ext cx="6688724" cy="505300"/>
      </dsp:txXfrm>
    </dsp:sp>
    <dsp:sp modelId="{327F0934-3FA6-4A2A-BACC-5150F598D6DF}">
      <dsp:nvSpPr>
        <dsp:cNvPr id="0" name=""/>
        <dsp:cNvSpPr/>
      </dsp:nvSpPr>
      <dsp:spPr>
        <a:xfrm rot="5278034">
          <a:off x="3373542" y="2113095"/>
          <a:ext cx="201405" cy="2415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5400000">
        <a:off x="3400713" y="2133179"/>
        <a:ext cx="144920" cy="140984"/>
      </dsp:txXfrm>
    </dsp:sp>
    <dsp:sp modelId="{5DB81497-9A86-4101-8832-8BD2BD15AECB}">
      <dsp:nvSpPr>
        <dsp:cNvPr id="0" name=""/>
        <dsp:cNvSpPr/>
      </dsp:nvSpPr>
      <dsp:spPr>
        <a:xfrm>
          <a:off x="114301" y="2368048"/>
          <a:ext cx="6748463" cy="5367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vi-VN" sz="1600" b="1" i="0" kern="1200" dirty="0" smtClean="0"/>
            <a:t>Thực hiện quy trình giới thiệu nhân sự</a:t>
          </a:r>
          <a:endParaRPr lang="en-US" sz="1600" i="0" kern="1200" dirty="0"/>
        </a:p>
      </dsp:txBody>
      <dsp:txXfrm>
        <a:off x="130022" y="2383769"/>
        <a:ext cx="6717021" cy="505300"/>
      </dsp:txXfrm>
    </dsp:sp>
    <dsp:sp modelId="{3487D6CA-9EC1-4A6E-AF6A-3FA0141E918F}">
      <dsp:nvSpPr>
        <dsp:cNvPr id="0" name=""/>
        <dsp:cNvSpPr/>
      </dsp:nvSpPr>
      <dsp:spPr>
        <a:xfrm rot="5526101">
          <a:off x="3383453" y="2904997"/>
          <a:ext cx="181582" cy="2415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402783" y="2934991"/>
        <a:ext cx="144920" cy="127107"/>
      </dsp:txXfrm>
    </dsp:sp>
    <dsp:sp modelId="{C04814E1-3BE6-4D20-9797-6A7B52379A1B}">
      <dsp:nvSpPr>
        <dsp:cNvPr id="0" name=""/>
        <dsp:cNvSpPr/>
      </dsp:nvSpPr>
      <dsp:spPr>
        <a:xfrm>
          <a:off x="64298" y="3146738"/>
          <a:ext cx="6791317" cy="5367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vi-VN" sz="1600" b="1" i="0" kern="1200" dirty="0" smtClean="0"/>
            <a:t>Báo cáo cấp ủy cùng cấp và Đoàn cấp trên trực tiếp</a:t>
          </a:r>
          <a:endParaRPr lang="en-US" sz="1600" i="0" kern="1200" dirty="0"/>
        </a:p>
      </dsp:txBody>
      <dsp:txXfrm>
        <a:off x="80019" y="3162459"/>
        <a:ext cx="6759875" cy="5053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6200513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1" name="Shape 4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779189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6" name="Shape 4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7244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1950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4831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52682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8131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167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09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32"/>
        <p:cNvGrpSpPr/>
        <p:nvPr/>
      </p:nvGrpSpPr>
      <p:grpSpPr>
        <a:xfrm>
          <a:off x="0" y="0"/>
          <a:ext cx="0" cy="0"/>
          <a:chOff x="0" y="0"/>
          <a:chExt cx="0" cy="0"/>
        </a:xfrm>
      </p:grpSpPr>
      <p:sp>
        <p:nvSpPr>
          <p:cNvPr id="33" name="Shape 33"/>
          <p:cNvSpPr/>
          <p:nvPr/>
        </p:nvSpPr>
        <p:spPr>
          <a:xfrm>
            <a:off x="-26775" y="2008375"/>
            <a:ext cx="9210650" cy="3172625"/>
          </a:xfrm>
          <a:custGeom>
            <a:avLst/>
            <a:gdLst/>
            <a:ahLst/>
            <a:cxnLst/>
            <a:rect l="0" t="0" r="0" b="0"/>
            <a:pathLst>
              <a:path w="368426" h="126905" extrusionOk="0">
                <a:moveTo>
                  <a:pt x="309" y="263"/>
                </a:moveTo>
                <a:lnTo>
                  <a:pt x="16502" y="11294"/>
                </a:lnTo>
                <a:lnTo>
                  <a:pt x="31551" y="5122"/>
                </a:lnTo>
                <a:lnTo>
                  <a:pt x="62412" y="4991"/>
                </a:lnTo>
                <a:lnTo>
                  <a:pt x="77652" y="0"/>
                </a:lnTo>
                <a:lnTo>
                  <a:pt x="92892" y="13527"/>
                </a:lnTo>
                <a:lnTo>
                  <a:pt x="107942" y="21276"/>
                </a:lnTo>
                <a:lnTo>
                  <a:pt x="122991" y="21145"/>
                </a:lnTo>
                <a:lnTo>
                  <a:pt x="138993" y="10375"/>
                </a:lnTo>
                <a:lnTo>
                  <a:pt x="154043" y="7880"/>
                </a:lnTo>
                <a:lnTo>
                  <a:pt x="168711" y="2349"/>
                </a:lnTo>
                <a:lnTo>
                  <a:pt x="184332" y="14841"/>
                </a:lnTo>
                <a:lnTo>
                  <a:pt x="199572" y="15274"/>
                </a:lnTo>
                <a:lnTo>
                  <a:pt x="214622" y="25085"/>
                </a:lnTo>
                <a:lnTo>
                  <a:pt x="230052" y="25085"/>
                </a:lnTo>
                <a:lnTo>
                  <a:pt x="246054" y="20094"/>
                </a:lnTo>
                <a:lnTo>
                  <a:pt x="261104" y="20094"/>
                </a:lnTo>
                <a:lnTo>
                  <a:pt x="275391" y="11426"/>
                </a:lnTo>
                <a:lnTo>
                  <a:pt x="291584" y="16810"/>
                </a:lnTo>
                <a:lnTo>
                  <a:pt x="305871" y="8143"/>
                </a:lnTo>
                <a:lnTo>
                  <a:pt x="336732" y="8012"/>
                </a:lnTo>
                <a:lnTo>
                  <a:pt x="351782" y="11294"/>
                </a:lnTo>
                <a:lnTo>
                  <a:pt x="367593" y="2758"/>
                </a:lnTo>
                <a:lnTo>
                  <a:pt x="368426" y="126905"/>
                </a:lnTo>
                <a:lnTo>
                  <a:pt x="0" y="126369"/>
                </a:lnTo>
                <a:close/>
              </a:path>
            </a:pathLst>
          </a:custGeom>
          <a:solidFill>
            <a:srgbClr val="AFF000">
              <a:alpha val="81920"/>
            </a:srgbClr>
          </a:solidFill>
          <a:ln>
            <a:noFill/>
          </a:ln>
        </p:spPr>
      </p:sp>
      <p:sp>
        <p:nvSpPr>
          <p:cNvPr id="34" name="Shape 34"/>
          <p:cNvSpPr/>
          <p:nvPr/>
        </p:nvSpPr>
        <p:spPr>
          <a:xfrm>
            <a:off x="-26775" y="2139700"/>
            <a:ext cx="9210650" cy="3041300"/>
          </a:xfrm>
          <a:custGeom>
            <a:avLst/>
            <a:gdLst/>
            <a:ahLst/>
            <a:cxnLst/>
            <a:rect l="0" t="0" r="0" b="0"/>
            <a:pathLst>
              <a:path w="368426" h="121652" extrusionOk="0">
                <a:moveTo>
                  <a:pt x="309" y="5516"/>
                </a:moveTo>
                <a:lnTo>
                  <a:pt x="16692" y="11214"/>
                </a:lnTo>
                <a:lnTo>
                  <a:pt x="47172" y="11214"/>
                </a:lnTo>
                <a:lnTo>
                  <a:pt x="62412" y="6843"/>
                </a:lnTo>
                <a:lnTo>
                  <a:pt x="77652" y="16156"/>
                </a:lnTo>
                <a:lnTo>
                  <a:pt x="92892" y="16156"/>
                </a:lnTo>
                <a:lnTo>
                  <a:pt x="107370" y="11214"/>
                </a:lnTo>
                <a:lnTo>
                  <a:pt x="122610" y="8173"/>
                </a:lnTo>
                <a:lnTo>
                  <a:pt x="138612" y="8173"/>
                </a:lnTo>
                <a:lnTo>
                  <a:pt x="153852" y="10834"/>
                </a:lnTo>
                <a:lnTo>
                  <a:pt x="168711" y="7603"/>
                </a:lnTo>
                <a:lnTo>
                  <a:pt x="183951" y="12734"/>
                </a:lnTo>
                <a:lnTo>
                  <a:pt x="199572" y="20527"/>
                </a:lnTo>
                <a:lnTo>
                  <a:pt x="214050" y="15205"/>
                </a:lnTo>
                <a:lnTo>
                  <a:pt x="229671" y="15205"/>
                </a:lnTo>
                <a:lnTo>
                  <a:pt x="245292" y="5892"/>
                </a:lnTo>
                <a:lnTo>
                  <a:pt x="260532" y="11214"/>
                </a:lnTo>
                <a:lnTo>
                  <a:pt x="275772" y="11214"/>
                </a:lnTo>
                <a:lnTo>
                  <a:pt x="291012" y="6843"/>
                </a:lnTo>
                <a:lnTo>
                  <a:pt x="321492" y="6843"/>
                </a:lnTo>
                <a:lnTo>
                  <a:pt x="336732" y="15966"/>
                </a:lnTo>
                <a:lnTo>
                  <a:pt x="351210" y="12734"/>
                </a:lnTo>
                <a:lnTo>
                  <a:pt x="367593" y="0"/>
                </a:lnTo>
                <a:lnTo>
                  <a:pt x="368426" y="121652"/>
                </a:lnTo>
                <a:lnTo>
                  <a:pt x="0" y="121652"/>
                </a:lnTo>
                <a:close/>
              </a:path>
            </a:pathLst>
          </a:custGeom>
          <a:solidFill>
            <a:srgbClr val="00CEF6">
              <a:alpha val="73460"/>
            </a:srgbClr>
          </a:solidFill>
          <a:ln>
            <a:noFill/>
          </a:ln>
        </p:spPr>
      </p:sp>
      <p:sp>
        <p:nvSpPr>
          <p:cNvPr id="35" name="Shape 35"/>
          <p:cNvSpPr/>
          <p:nvPr/>
        </p:nvSpPr>
        <p:spPr>
          <a:xfrm rot="8100000">
            <a:off x="1847980" y="1814568"/>
            <a:ext cx="122612" cy="122612"/>
          </a:xfrm>
          <a:prstGeom prst="teardrop">
            <a:avLst>
              <a:gd name="adj" fmla="val 100000"/>
            </a:avLst>
          </a:prstGeom>
          <a:solidFill>
            <a:srgbClr val="AFF000"/>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rot="8100000">
            <a:off x="6038980" y="2098418"/>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 name="Shape 37"/>
          <p:cNvSpPr/>
          <p:nvPr/>
        </p:nvSpPr>
        <p:spPr>
          <a:xfrm rot="8100000">
            <a:off x="7181980" y="2131768"/>
            <a:ext cx="122612" cy="122612"/>
          </a:xfrm>
          <a:prstGeom prst="teardrop">
            <a:avLst>
              <a:gd name="adj" fmla="val 100000"/>
            </a:avLst>
          </a:prstGeom>
          <a:solidFill>
            <a:srgbClr val="00CEF6"/>
          </a:solidFill>
          <a:ln>
            <a:noFill/>
          </a:ln>
        </p:spPr>
        <p:txBody>
          <a:bodyPr lIns="91425" tIns="91425" rIns="91425" bIns="91425" anchor="ctr" anchorCtr="0">
            <a:noAutofit/>
          </a:bodyPr>
          <a:lstStyle/>
          <a:p>
            <a:pPr lvl="0">
              <a:spcBef>
                <a:spcPts val="0"/>
              </a:spcBef>
              <a:buNone/>
            </a:pPr>
            <a:endParaRPr/>
          </a:p>
        </p:txBody>
      </p:sp>
      <p:grpSp>
        <p:nvGrpSpPr>
          <p:cNvPr id="38" name="Shape 38"/>
          <p:cNvGrpSpPr/>
          <p:nvPr/>
        </p:nvGrpSpPr>
        <p:grpSpPr>
          <a:xfrm>
            <a:off x="-9525" y="2024075"/>
            <a:ext cx="9167825" cy="595300"/>
            <a:chOff x="-9525" y="4462475"/>
            <a:chExt cx="9167825" cy="595300"/>
          </a:xfrm>
        </p:grpSpPr>
        <p:sp>
          <p:nvSpPr>
            <p:cNvPr id="39" name="Shape 39"/>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40" name="Shape 40"/>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41" name="Shape 41"/>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42" name="Shape 42"/>
          <p:cNvGrpSpPr/>
          <p:nvPr/>
        </p:nvGrpSpPr>
        <p:grpSpPr>
          <a:xfrm>
            <a:off x="-42837" y="2005087"/>
            <a:ext cx="9229574" cy="642787"/>
            <a:chOff x="-42837" y="4443487"/>
            <a:chExt cx="9229574" cy="642787"/>
          </a:xfrm>
        </p:grpSpPr>
        <p:sp>
          <p:nvSpPr>
            <p:cNvPr id="43" name="Shape 43"/>
            <p:cNvSpPr/>
            <p:nvPr/>
          </p:nvSpPr>
          <p:spPr>
            <a:xfrm>
              <a:off x="1114450" y="49006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a:off x="1495450" y="502927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a:off x="733450" y="49721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a:off x="352450" y="49626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a:off x="-42837" y="46054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8" name="Shape 48"/>
            <p:cNvSpPr/>
            <p:nvPr/>
          </p:nvSpPr>
          <p:spPr>
            <a:xfrm>
              <a:off x="1876450" y="48340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49" name="Shape 49"/>
            <p:cNvSpPr/>
            <p:nvPr/>
          </p:nvSpPr>
          <p:spPr>
            <a:xfrm>
              <a:off x="2257450" y="48292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0" name="Shape 50"/>
            <p:cNvSpPr/>
            <p:nvPr/>
          </p:nvSpPr>
          <p:spPr>
            <a:xfrm>
              <a:off x="2638450" y="454826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1" name="Shape 51"/>
            <p:cNvSpPr/>
            <p:nvPr/>
          </p:nvSpPr>
          <p:spPr>
            <a:xfrm>
              <a:off x="3019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2" name="Shape 52"/>
            <p:cNvSpPr/>
            <p:nvPr/>
          </p:nvSpPr>
          <p:spPr>
            <a:xfrm>
              <a:off x="3400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a:off x="3781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a:off x="4162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a:off x="4543450" y="46673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a:off x="4924450" y="45435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5305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8" name="Shape 58"/>
            <p:cNvSpPr/>
            <p:nvPr/>
          </p:nvSpPr>
          <p:spPr>
            <a:xfrm>
              <a:off x="5686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59" name="Shape 59"/>
            <p:cNvSpPr/>
            <p:nvPr/>
          </p:nvSpPr>
          <p:spPr>
            <a:xfrm>
              <a:off x="6067450" y="48483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0" name="Shape 60"/>
            <p:cNvSpPr/>
            <p:nvPr/>
          </p:nvSpPr>
          <p:spPr>
            <a:xfrm>
              <a:off x="6448450" y="47292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a:off x="6829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2" name="Shape 62"/>
            <p:cNvSpPr/>
            <p:nvPr/>
          </p:nvSpPr>
          <p:spPr>
            <a:xfrm>
              <a:off x="7210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a:off x="7591450" y="44434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a:off x="7972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5" name="Shape 65"/>
            <p:cNvSpPr/>
            <p:nvPr/>
          </p:nvSpPr>
          <p:spPr>
            <a:xfrm>
              <a:off x="8353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8734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9129737" y="48673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grpSp>
      <p:sp>
        <p:nvSpPr>
          <p:cNvPr id="68" name="Shape 68"/>
          <p:cNvSpPr/>
          <p:nvPr/>
        </p:nvSpPr>
        <p:spPr>
          <a:xfrm>
            <a:off x="2990700" y="214780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9" name="Shape 69"/>
          <p:cNvSpPr/>
          <p:nvPr/>
        </p:nvSpPr>
        <p:spPr>
          <a:xfrm>
            <a:off x="1085700" y="243355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0" name="Shape 70"/>
          <p:cNvSpPr/>
          <p:nvPr/>
        </p:nvSpPr>
        <p:spPr>
          <a:xfrm>
            <a:off x="4895700" y="2077631"/>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1" name="Shape 71"/>
          <p:cNvSpPr/>
          <p:nvPr/>
        </p:nvSpPr>
        <p:spPr>
          <a:xfrm rot="8100000">
            <a:off x="8699949" y="1890768"/>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2" name="Shape 72"/>
          <p:cNvSpPr txBox="1">
            <a:spLocks noGrp="1"/>
          </p:cNvSpPr>
          <p:nvPr>
            <p:ph type="ctrTitle"/>
          </p:nvPr>
        </p:nvSpPr>
        <p:spPr>
          <a:xfrm>
            <a:off x="2847975" y="3363425"/>
            <a:ext cx="5610300" cy="1159799"/>
          </a:xfrm>
          <a:prstGeom prst="rect">
            <a:avLst/>
          </a:prstGeom>
        </p:spPr>
        <p:txBody>
          <a:bodyPr lIns="91425" tIns="91425" rIns="91425" bIns="91425" anchor="ctr" anchorCtr="0"/>
          <a:lstStyle>
            <a:lvl1pPr lvl="0" algn="r">
              <a:spcBef>
                <a:spcPts val="0"/>
              </a:spcBef>
              <a:buClr>
                <a:srgbClr val="FFFFFF"/>
              </a:buClr>
              <a:buSzPct val="100000"/>
              <a:defRPr sz="4800">
                <a:solidFill>
                  <a:srgbClr val="FFFFFF"/>
                </a:solidFill>
              </a:defRPr>
            </a:lvl1pPr>
            <a:lvl2pPr lvl="1" algn="r">
              <a:spcBef>
                <a:spcPts val="0"/>
              </a:spcBef>
              <a:buClr>
                <a:srgbClr val="FFFFFF"/>
              </a:buClr>
              <a:buSzPct val="100000"/>
              <a:defRPr sz="4800">
                <a:solidFill>
                  <a:srgbClr val="FFFFFF"/>
                </a:solidFill>
              </a:defRPr>
            </a:lvl2pPr>
            <a:lvl3pPr lvl="2" algn="r">
              <a:spcBef>
                <a:spcPts val="0"/>
              </a:spcBef>
              <a:buClr>
                <a:srgbClr val="FFFFFF"/>
              </a:buClr>
              <a:buSzPct val="100000"/>
              <a:defRPr sz="4800">
                <a:solidFill>
                  <a:srgbClr val="FFFFFF"/>
                </a:solidFill>
              </a:defRPr>
            </a:lvl3pPr>
            <a:lvl4pPr lvl="3" algn="r">
              <a:spcBef>
                <a:spcPts val="0"/>
              </a:spcBef>
              <a:buClr>
                <a:srgbClr val="FFFFFF"/>
              </a:buClr>
              <a:buSzPct val="100000"/>
              <a:defRPr sz="4800">
                <a:solidFill>
                  <a:srgbClr val="FFFFFF"/>
                </a:solidFill>
              </a:defRPr>
            </a:lvl4pPr>
            <a:lvl5pPr lvl="4" algn="r">
              <a:spcBef>
                <a:spcPts val="0"/>
              </a:spcBef>
              <a:buClr>
                <a:srgbClr val="FFFFFF"/>
              </a:buClr>
              <a:buSzPct val="100000"/>
              <a:defRPr sz="4800">
                <a:solidFill>
                  <a:srgbClr val="FFFFFF"/>
                </a:solidFill>
              </a:defRPr>
            </a:lvl5pPr>
            <a:lvl6pPr lvl="5" algn="r">
              <a:spcBef>
                <a:spcPts val="0"/>
              </a:spcBef>
              <a:buClr>
                <a:srgbClr val="FFFFFF"/>
              </a:buClr>
              <a:buSzPct val="100000"/>
              <a:defRPr sz="4800">
                <a:solidFill>
                  <a:srgbClr val="FFFFFF"/>
                </a:solidFill>
              </a:defRPr>
            </a:lvl6pPr>
            <a:lvl7pPr lvl="6" algn="r">
              <a:spcBef>
                <a:spcPts val="0"/>
              </a:spcBef>
              <a:buClr>
                <a:srgbClr val="FFFFFF"/>
              </a:buClr>
              <a:buSzPct val="100000"/>
              <a:defRPr sz="4800">
                <a:solidFill>
                  <a:srgbClr val="FFFFFF"/>
                </a:solidFill>
              </a:defRPr>
            </a:lvl7pPr>
            <a:lvl8pPr lvl="7" algn="r">
              <a:spcBef>
                <a:spcPts val="0"/>
              </a:spcBef>
              <a:buClr>
                <a:srgbClr val="FFFFFF"/>
              </a:buClr>
              <a:buSzPct val="100000"/>
              <a:defRPr sz="4800">
                <a:solidFill>
                  <a:srgbClr val="FFFFFF"/>
                </a:solidFill>
              </a:defRPr>
            </a:lvl8pPr>
            <a:lvl9pPr lvl="8" algn="r">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047750" y="634125"/>
            <a:ext cx="6996600" cy="7158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1" name="Shape 201"/>
          <p:cNvSpPr txBox="1">
            <a:spLocks noGrp="1"/>
          </p:cNvSpPr>
          <p:nvPr>
            <p:ph type="body" idx="1"/>
          </p:nvPr>
        </p:nvSpPr>
        <p:spPr>
          <a:xfrm>
            <a:off x="1131500" y="1552950"/>
            <a:ext cx="3339899" cy="2665799"/>
          </a:xfrm>
          <a:prstGeom prst="rect">
            <a:avLst/>
          </a:prstGeom>
        </p:spPr>
        <p:txBody>
          <a:bodyPr lIns="91425" tIns="91425" rIns="91425" bIns="91425" anchor="t" anchorCtr="0"/>
          <a:lstStyle>
            <a:lvl1pPr lvl="0">
              <a:spcBef>
                <a:spcPts val="0"/>
              </a:spcBef>
              <a:buSzPct val="100000"/>
              <a:defRPr sz="18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2" name="Shape 202"/>
          <p:cNvSpPr txBox="1">
            <a:spLocks noGrp="1"/>
          </p:cNvSpPr>
          <p:nvPr>
            <p:ph type="body" idx="2"/>
          </p:nvPr>
        </p:nvSpPr>
        <p:spPr>
          <a:xfrm>
            <a:off x="4672562" y="1552950"/>
            <a:ext cx="3339899" cy="2665799"/>
          </a:xfrm>
          <a:prstGeom prst="rect">
            <a:avLst/>
          </a:prstGeom>
        </p:spPr>
        <p:txBody>
          <a:bodyPr lIns="91425" tIns="91425" rIns="91425" bIns="91425" anchor="t" anchorCtr="0"/>
          <a:lstStyle>
            <a:lvl1pPr lvl="0">
              <a:spcBef>
                <a:spcPts val="0"/>
              </a:spcBef>
              <a:buSzPct val="100000"/>
              <a:defRPr sz="18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3" name="Shape 203"/>
          <p:cNvSpPr/>
          <p:nvPr/>
        </p:nvSpPr>
        <p:spPr>
          <a:xfrm>
            <a:off x="-28575" y="4446775"/>
            <a:ext cx="9191625" cy="712477"/>
          </a:xfrm>
          <a:custGeom>
            <a:avLst/>
            <a:gdLst/>
            <a:ahLst/>
            <a:cxnLst/>
            <a:rect l="0" t="0" r="0" b="0"/>
            <a:pathLst>
              <a:path w="367665" h="41339" extrusionOk="0">
                <a:moveTo>
                  <a:pt x="381" y="381"/>
                </a:moveTo>
                <a:lnTo>
                  <a:pt x="16574" y="16383"/>
                </a:lnTo>
                <a:lnTo>
                  <a:pt x="31623" y="7430"/>
                </a:lnTo>
                <a:lnTo>
                  <a:pt x="62484" y="7239"/>
                </a:lnTo>
                <a:lnTo>
                  <a:pt x="77724" y="0"/>
                </a:lnTo>
                <a:lnTo>
                  <a:pt x="92964" y="19622"/>
                </a:lnTo>
                <a:lnTo>
                  <a:pt x="108014" y="30861"/>
                </a:lnTo>
                <a:lnTo>
                  <a:pt x="123063" y="30671"/>
                </a:lnTo>
                <a:lnTo>
                  <a:pt x="139065" y="15050"/>
                </a:lnTo>
                <a:lnTo>
                  <a:pt x="154115" y="11430"/>
                </a:lnTo>
                <a:lnTo>
                  <a:pt x="168783" y="3408"/>
                </a:lnTo>
                <a:lnTo>
                  <a:pt x="184404" y="21527"/>
                </a:lnTo>
                <a:lnTo>
                  <a:pt x="199644" y="22155"/>
                </a:lnTo>
                <a:lnTo>
                  <a:pt x="214694" y="36386"/>
                </a:lnTo>
                <a:lnTo>
                  <a:pt x="230124" y="36386"/>
                </a:lnTo>
                <a:lnTo>
                  <a:pt x="246126" y="29147"/>
                </a:lnTo>
                <a:lnTo>
                  <a:pt x="261176" y="29147"/>
                </a:lnTo>
                <a:lnTo>
                  <a:pt x="275463" y="16574"/>
                </a:lnTo>
                <a:lnTo>
                  <a:pt x="291656" y="24384"/>
                </a:lnTo>
                <a:lnTo>
                  <a:pt x="305943" y="11811"/>
                </a:lnTo>
                <a:lnTo>
                  <a:pt x="336804" y="11621"/>
                </a:lnTo>
                <a:lnTo>
                  <a:pt x="351854" y="16383"/>
                </a:lnTo>
                <a:lnTo>
                  <a:pt x="367665" y="4001"/>
                </a:lnTo>
                <a:lnTo>
                  <a:pt x="367284" y="41339"/>
                </a:lnTo>
                <a:lnTo>
                  <a:pt x="0" y="41339"/>
                </a:lnTo>
                <a:close/>
              </a:path>
            </a:pathLst>
          </a:custGeom>
          <a:solidFill>
            <a:srgbClr val="AFF000">
              <a:alpha val="81920"/>
            </a:srgbClr>
          </a:solidFill>
          <a:ln>
            <a:noFill/>
          </a:ln>
        </p:spPr>
      </p:sp>
      <p:sp>
        <p:nvSpPr>
          <p:cNvPr id="204" name="Shape 204"/>
          <p:cNvSpPr/>
          <p:nvPr/>
        </p:nvSpPr>
        <p:spPr>
          <a:xfrm>
            <a:off x="-28575" y="4578111"/>
            <a:ext cx="9191625" cy="584438"/>
          </a:xfrm>
          <a:custGeom>
            <a:avLst/>
            <a:gdLst/>
            <a:ahLst/>
            <a:cxnLst/>
            <a:rect l="0" t="0" r="0" b="0"/>
            <a:pathLst>
              <a:path w="367665" h="33910" extrusionOk="0">
                <a:moveTo>
                  <a:pt x="381" y="8001"/>
                </a:moveTo>
                <a:lnTo>
                  <a:pt x="16764" y="16266"/>
                </a:lnTo>
                <a:lnTo>
                  <a:pt x="47244" y="16266"/>
                </a:lnTo>
                <a:lnTo>
                  <a:pt x="62484" y="9925"/>
                </a:lnTo>
                <a:lnTo>
                  <a:pt x="77724" y="23434"/>
                </a:lnTo>
                <a:lnTo>
                  <a:pt x="92964" y="23434"/>
                </a:lnTo>
                <a:lnTo>
                  <a:pt x="107442" y="16266"/>
                </a:lnTo>
                <a:lnTo>
                  <a:pt x="122682" y="11855"/>
                </a:lnTo>
                <a:lnTo>
                  <a:pt x="138684" y="11855"/>
                </a:lnTo>
                <a:lnTo>
                  <a:pt x="153924" y="15714"/>
                </a:lnTo>
                <a:lnTo>
                  <a:pt x="168783" y="11028"/>
                </a:lnTo>
                <a:lnTo>
                  <a:pt x="184023" y="18471"/>
                </a:lnTo>
                <a:lnTo>
                  <a:pt x="199644" y="29775"/>
                </a:lnTo>
                <a:lnTo>
                  <a:pt x="214122" y="22055"/>
                </a:lnTo>
                <a:lnTo>
                  <a:pt x="229743" y="22055"/>
                </a:lnTo>
                <a:lnTo>
                  <a:pt x="245364" y="8546"/>
                </a:lnTo>
                <a:lnTo>
                  <a:pt x="260604" y="16266"/>
                </a:lnTo>
                <a:lnTo>
                  <a:pt x="275844" y="16266"/>
                </a:lnTo>
                <a:lnTo>
                  <a:pt x="291084" y="9925"/>
                </a:lnTo>
                <a:lnTo>
                  <a:pt x="321564" y="9925"/>
                </a:lnTo>
                <a:lnTo>
                  <a:pt x="336804" y="23158"/>
                </a:lnTo>
                <a:lnTo>
                  <a:pt x="351282" y="18471"/>
                </a:lnTo>
                <a:lnTo>
                  <a:pt x="367665" y="0"/>
                </a:lnTo>
                <a:lnTo>
                  <a:pt x="367665" y="33910"/>
                </a:lnTo>
                <a:lnTo>
                  <a:pt x="0" y="33910"/>
                </a:lnTo>
                <a:close/>
              </a:path>
            </a:pathLst>
          </a:custGeom>
          <a:solidFill>
            <a:srgbClr val="00CEF6">
              <a:alpha val="73460"/>
            </a:srgbClr>
          </a:solidFill>
          <a:ln>
            <a:noFill/>
          </a:ln>
        </p:spPr>
      </p:sp>
      <p:sp>
        <p:nvSpPr>
          <p:cNvPr id="205" name="Shape 205"/>
          <p:cNvSpPr/>
          <p:nvPr/>
        </p:nvSpPr>
        <p:spPr>
          <a:xfrm rot="8100000">
            <a:off x="1847980" y="4252968"/>
            <a:ext cx="122612" cy="122612"/>
          </a:xfrm>
          <a:prstGeom prst="teardrop">
            <a:avLst>
              <a:gd name="adj" fmla="val 100000"/>
            </a:avLst>
          </a:prstGeom>
          <a:solidFill>
            <a:srgbClr val="AFF000"/>
          </a:solidFill>
          <a:ln>
            <a:noFill/>
          </a:ln>
        </p:spPr>
        <p:txBody>
          <a:bodyPr lIns="91425" tIns="91425" rIns="91425" bIns="91425" anchor="ctr" anchorCtr="0">
            <a:noAutofit/>
          </a:bodyPr>
          <a:lstStyle/>
          <a:p>
            <a:pPr lvl="0">
              <a:spcBef>
                <a:spcPts val="0"/>
              </a:spcBef>
              <a:buNone/>
            </a:pPr>
            <a:endParaRPr/>
          </a:p>
        </p:txBody>
      </p:sp>
      <p:sp>
        <p:nvSpPr>
          <p:cNvPr id="206" name="Shape 206"/>
          <p:cNvSpPr/>
          <p:nvPr/>
        </p:nvSpPr>
        <p:spPr>
          <a:xfrm rot="8100000">
            <a:off x="6038980" y="4536818"/>
            <a:ext cx="122612" cy="122612"/>
          </a:xfrm>
          <a:prstGeom prst="teardrop">
            <a:avLst>
              <a:gd name="adj" fmla="val 100000"/>
            </a:avLst>
          </a:prstGeom>
          <a:noFill/>
          <a:ln w="28575" cap="flat" cmpd="sng">
            <a:solidFill>
              <a:srgbClr val="00CEF6"/>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7" name="Shape 207"/>
          <p:cNvSpPr/>
          <p:nvPr/>
        </p:nvSpPr>
        <p:spPr>
          <a:xfrm rot="8100000">
            <a:off x="7181980" y="4570168"/>
            <a:ext cx="122612" cy="122612"/>
          </a:xfrm>
          <a:prstGeom prst="teardrop">
            <a:avLst>
              <a:gd name="adj" fmla="val 100000"/>
            </a:avLst>
          </a:prstGeom>
          <a:solidFill>
            <a:srgbClr val="00CEF6"/>
          </a:solidFill>
          <a:ln>
            <a:noFill/>
          </a:ln>
        </p:spPr>
        <p:txBody>
          <a:bodyPr lIns="91425" tIns="91425" rIns="91425" bIns="91425" anchor="ctr" anchorCtr="0">
            <a:noAutofit/>
          </a:bodyPr>
          <a:lstStyle/>
          <a:p>
            <a:pPr lvl="0">
              <a:spcBef>
                <a:spcPts val="0"/>
              </a:spcBef>
              <a:buNone/>
            </a:pPr>
            <a:endParaRPr/>
          </a:p>
        </p:txBody>
      </p:sp>
      <p:grpSp>
        <p:nvGrpSpPr>
          <p:cNvPr id="208" name="Shape 208"/>
          <p:cNvGrpSpPr/>
          <p:nvPr/>
        </p:nvGrpSpPr>
        <p:grpSpPr>
          <a:xfrm>
            <a:off x="-9525" y="4462475"/>
            <a:ext cx="9167825" cy="595300"/>
            <a:chOff x="-9525" y="4462475"/>
            <a:chExt cx="9167825" cy="595300"/>
          </a:xfrm>
        </p:grpSpPr>
        <p:sp>
          <p:nvSpPr>
            <p:cNvPr id="209" name="Shape 209"/>
            <p:cNvSpPr/>
            <p:nvPr/>
          </p:nvSpPr>
          <p:spPr>
            <a:xfrm>
              <a:off x="-9525" y="4581525"/>
              <a:ext cx="4205300" cy="476250"/>
            </a:xfrm>
            <a:custGeom>
              <a:avLst/>
              <a:gdLst/>
              <a:ahLst/>
              <a:cxnLst/>
              <a:rect l="0" t="0" r="0" b="0"/>
              <a:pathLst>
                <a:path w="168212" h="19050" extrusionOk="0">
                  <a:moveTo>
                    <a:pt x="0" y="1715"/>
                  </a:moveTo>
                  <a:lnTo>
                    <a:pt x="15812" y="16574"/>
                  </a:lnTo>
                  <a:lnTo>
                    <a:pt x="31052" y="16574"/>
                  </a:lnTo>
                  <a:lnTo>
                    <a:pt x="46292" y="14097"/>
                  </a:lnTo>
                  <a:lnTo>
                    <a:pt x="61532" y="19050"/>
                  </a:lnTo>
                  <a:lnTo>
                    <a:pt x="76581" y="11240"/>
                  </a:lnTo>
                  <a:lnTo>
                    <a:pt x="92012" y="11240"/>
                  </a:lnTo>
                  <a:lnTo>
                    <a:pt x="106871" y="0"/>
                  </a:lnTo>
                  <a:lnTo>
                    <a:pt x="122111" y="2667"/>
                  </a:lnTo>
                  <a:lnTo>
                    <a:pt x="137541" y="2667"/>
                  </a:lnTo>
                  <a:lnTo>
                    <a:pt x="152972" y="16002"/>
                  </a:lnTo>
                  <a:lnTo>
                    <a:pt x="168212" y="16002"/>
                  </a:lnTo>
                </a:path>
              </a:pathLst>
            </a:custGeom>
            <a:noFill/>
            <a:ln w="9525" cap="flat" cmpd="sng">
              <a:solidFill>
                <a:srgbClr val="3C78D8"/>
              </a:solidFill>
              <a:prstDash val="solid"/>
              <a:round/>
              <a:headEnd type="none" w="lg" len="lg"/>
              <a:tailEnd type="none" w="lg" len="lg"/>
            </a:ln>
          </p:spPr>
        </p:sp>
        <p:sp>
          <p:nvSpPr>
            <p:cNvPr id="210" name="Shape 210"/>
            <p:cNvSpPr/>
            <p:nvPr/>
          </p:nvSpPr>
          <p:spPr>
            <a:xfrm>
              <a:off x="4195775" y="4462475"/>
              <a:ext cx="3424225" cy="590550"/>
            </a:xfrm>
            <a:custGeom>
              <a:avLst/>
              <a:gdLst/>
              <a:ahLst/>
              <a:cxnLst/>
              <a:rect l="0" t="0" r="0" b="0"/>
              <a:pathLst>
                <a:path w="136969" h="23622" extrusionOk="0">
                  <a:moveTo>
                    <a:pt x="0" y="20955"/>
                  </a:moveTo>
                  <a:lnTo>
                    <a:pt x="15049" y="9144"/>
                  </a:lnTo>
                  <a:lnTo>
                    <a:pt x="30480" y="4381"/>
                  </a:lnTo>
                  <a:lnTo>
                    <a:pt x="45720" y="13716"/>
                  </a:lnTo>
                  <a:lnTo>
                    <a:pt x="60769" y="13716"/>
                  </a:lnTo>
                  <a:lnTo>
                    <a:pt x="76009" y="16573"/>
                  </a:lnTo>
                  <a:lnTo>
                    <a:pt x="91249" y="11811"/>
                  </a:lnTo>
                  <a:lnTo>
                    <a:pt x="106680" y="23622"/>
                  </a:lnTo>
                  <a:lnTo>
                    <a:pt x="122110" y="23622"/>
                  </a:lnTo>
                  <a:lnTo>
                    <a:pt x="136969" y="0"/>
                  </a:lnTo>
                </a:path>
              </a:pathLst>
            </a:custGeom>
            <a:noFill/>
            <a:ln w="9525" cap="flat" cmpd="sng">
              <a:solidFill>
                <a:srgbClr val="3C78D8"/>
              </a:solidFill>
              <a:prstDash val="solid"/>
              <a:round/>
              <a:headEnd type="none" w="lg" len="lg"/>
              <a:tailEnd type="none" w="lg" len="lg"/>
            </a:ln>
          </p:spPr>
        </p:sp>
        <p:sp>
          <p:nvSpPr>
            <p:cNvPr id="211" name="Shape 211"/>
            <p:cNvSpPr/>
            <p:nvPr/>
          </p:nvSpPr>
          <p:spPr>
            <a:xfrm>
              <a:off x="7624775" y="4472000"/>
              <a:ext cx="1533525" cy="414325"/>
            </a:xfrm>
            <a:custGeom>
              <a:avLst/>
              <a:gdLst/>
              <a:ahLst/>
              <a:cxnLst/>
              <a:rect l="0" t="0" r="0" b="0"/>
              <a:pathLst>
                <a:path w="61341" h="16573" extrusionOk="0">
                  <a:moveTo>
                    <a:pt x="0" y="0"/>
                  </a:moveTo>
                  <a:lnTo>
                    <a:pt x="15049" y="4762"/>
                  </a:lnTo>
                  <a:lnTo>
                    <a:pt x="30670" y="4762"/>
                  </a:lnTo>
                  <a:lnTo>
                    <a:pt x="45910" y="4762"/>
                  </a:lnTo>
                  <a:lnTo>
                    <a:pt x="61341" y="16573"/>
                  </a:lnTo>
                </a:path>
              </a:pathLst>
            </a:custGeom>
            <a:noFill/>
            <a:ln w="9525" cap="flat" cmpd="sng">
              <a:solidFill>
                <a:srgbClr val="3C78D8"/>
              </a:solidFill>
              <a:prstDash val="solid"/>
              <a:round/>
              <a:headEnd type="none" w="lg" len="lg"/>
              <a:tailEnd type="none" w="lg" len="lg"/>
            </a:ln>
          </p:spPr>
        </p:sp>
      </p:grpSp>
      <p:grpSp>
        <p:nvGrpSpPr>
          <p:cNvPr id="212" name="Shape 212"/>
          <p:cNvGrpSpPr/>
          <p:nvPr/>
        </p:nvGrpSpPr>
        <p:grpSpPr>
          <a:xfrm>
            <a:off x="-42837" y="4443487"/>
            <a:ext cx="9229574" cy="642787"/>
            <a:chOff x="-42837" y="4443487"/>
            <a:chExt cx="9229574" cy="642787"/>
          </a:xfrm>
        </p:grpSpPr>
        <p:sp>
          <p:nvSpPr>
            <p:cNvPr id="213" name="Shape 213"/>
            <p:cNvSpPr/>
            <p:nvPr/>
          </p:nvSpPr>
          <p:spPr>
            <a:xfrm>
              <a:off x="1114450" y="49006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14" name="Shape 214"/>
            <p:cNvSpPr/>
            <p:nvPr/>
          </p:nvSpPr>
          <p:spPr>
            <a:xfrm>
              <a:off x="1495450" y="502927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15" name="Shape 215"/>
            <p:cNvSpPr/>
            <p:nvPr/>
          </p:nvSpPr>
          <p:spPr>
            <a:xfrm>
              <a:off x="733450" y="49721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16" name="Shape 216"/>
            <p:cNvSpPr/>
            <p:nvPr/>
          </p:nvSpPr>
          <p:spPr>
            <a:xfrm>
              <a:off x="352450" y="49626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17" name="Shape 217"/>
            <p:cNvSpPr/>
            <p:nvPr/>
          </p:nvSpPr>
          <p:spPr>
            <a:xfrm>
              <a:off x="-42837" y="46054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18" name="Shape 218"/>
            <p:cNvSpPr/>
            <p:nvPr/>
          </p:nvSpPr>
          <p:spPr>
            <a:xfrm>
              <a:off x="1876450" y="48340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19" name="Shape 219"/>
            <p:cNvSpPr/>
            <p:nvPr/>
          </p:nvSpPr>
          <p:spPr>
            <a:xfrm>
              <a:off x="2257450" y="48292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0" name="Shape 220"/>
            <p:cNvSpPr/>
            <p:nvPr/>
          </p:nvSpPr>
          <p:spPr>
            <a:xfrm>
              <a:off x="2638450" y="454826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1" name="Shape 221"/>
            <p:cNvSpPr/>
            <p:nvPr/>
          </p:nvSpPr>
          <p:spPr>
            <a:xfrm>
              <a:off x="3019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2" name="Shape 222"/>
            <p:cNvSpPr/>
            <p:nvPr/>
          </p:nvSpPr>
          <p:spPr>
            <a:xfrm>
              <a:off x="3400450" y="46149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3" name="Shape 223"/>
            <p:cNvSpPr/>
            <p:nvPr/>
          </p:nvSpPr>
          <p:spPr>
            <a:xfrm>
              <a:off x="3781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4" name="Shape 224"/>
            <p:cNvSpPr/>
            <p:nvPr/>
          </p:nvSpPr>
          <p:spPr>
            <a:xfrm>
              <a:off x="4162450" y="49483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5" name="Shape 225"/>
            <p:cNvSpPr/>
            <p:nvPr/>
          </p:nvSpPr>
          <p:spPr>
            <a:xfrm>
              <a:off x="4543450" y="4667325"/>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6" name="Shape 226"/>
            <p:cNvSpPr/>
            <p:nvPr/>
          </p:nvSpPr>
          <p:spPr>
            <a:xfrm>
              <a:off x="4924450" y="45435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7" name="Shape 227"/>
            <p:cNvSpPr/>
            <p:nvPr/>
          </p:nvSpPr>
          <p:spPr>
            <a:xfrm>
              <a:off x="5305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8" name="Shape 228"/>
            <p:cNvSpPr/>
            <p:nvPr/>
          </p:nvSpPr>
          <p:spPr>
            <a:xfrm>
              <a:off x="5686450" y="47721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29" name="Shape 229"/>
            <p:cNvSpPr/>
            <p:nvPr/>
          </p:nvSpPr>
          <p:spPr>
            <a:xfrm>
              <a:off x="6067450" y="484830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0" name="Shape 230"/>
            <p:cNvSpPr/>
            <p:nvPr/>
          </p:nvSpPr>
          <p:spPr>
            <a:xfrm>
              <a:off x="6448450" y="472923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1" name="Shape 231"/>
            <p:cNvSpPr/>
            <p:nvPr/>
          </p:nvSpPr>
          <p:spPr>
            <a:xfrm>
              <a:off x="6829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2" name="Shape 232"/>
            <p:cNvSpPr/>
            <p:nvPr/>
          </p:nvSpPr>
          <p:spPr>
            <a:xfrm>
              <a:off x="7210450" y="5024512"/>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3" name="Shape 233"/>
            <p:cNvSpPr/>
            <p:nvPr/>
          </p:nvSpPr>
          <p:spPr>
            <a:xfrm>
              <a:off x="7591450" y="44434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4" name="Shape 234"/>
            <p:cNvSpPr/>
            <p:nvPr/>
          </p:nvSpPr>
          <p:spPr>
            <a:xfrm>
              <a:off x="7972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5" name="Shape 235"/>
            <p:cNvSpPr/>
            <p:nvPr/>
          </p:nvSpPr>
          <p:spPr>
            <a:xfrm>
              <a:off x="8353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6" name="Shape 236"/>
            <p:cNvSpPr/>
            <p:nvPr/>
          </p:nvSpPr>
          <p:spPr>
            <a:xfrm>
              <a:off x="8734450" y="4557787"/>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sp>
          <p:nvSpPr>
            <p:cNvPr id="237" name="Shape 237"/>
            <p:cNvSpPr/>
            <p:nvPr/>
          </p:nvSpPr>
          <p:spPr>
            <a:xfrm>
              <a:off x="9129737" y="4867350"/>
              <a:ext cx="56999" cy="56999"/>
            </a:xfrm>
            <a:prstGeom prst="ellipse">
              <a:avLst/>
            </a:prstGeom>
            <a:solidFill>
              <a:srgbClr val="3C78D8"/>
            </a:solidFill>
            <a:ln>
              <a:noFill/>
            </a:ln>
          </p:spPr>
          <p:txBody>
            <a:bodyPr lIns="91425" tIns="91425" rIns="91425" bIns="91425" anchor="ctr" anchorCtr="0">
              <a:noAutofit/>
            </a:bodyPr>
            <a:lstStyle/>
            <a:p>
              <a:pPr lvl="0">
                <a:spcBef>
                  <a:spcPts val="0"/>
                </a:spcBef>
                <a:buNone/>
              </a:pPr>
              <a:endParaRPr/>
            </a:p>
          </p:txBody>
        </p:sp>
      </p:grpSp>
      <p:sp>
        <p:nvSpPr>
          <p:cNvPr id="238" name="Shape 238"/>
          <p:cNvSpPr/>
          <p:nvPr/>
        </p:nvSpPr>
        <p:spPr>
          <a:xfrm>
            <a:off x="2990700" y="458620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9" name="Shape 239"/>
          <p:cNvSpPr/>
          <p:nvPr/>
        </p:nvSpPr>
        <p:spPr>
          <a:xfrm>
            <a:off x="1085700" y="4871950"/>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0" name="Shape 240"/>
          <p:cNvSpPr/>
          <p:nvPr/>
        </p:nvSpPr>
        <p:spPr>
          <a:xfrm>
            <a:off x="4895700" y="4516031"/>
            <a:ext cx="114599" cy="114599"/>
          </a:xfrm>
          <a:prstGeom prst="ellipse">
            <a:avLst/>
          </a:prstGeom>
          <a:noFill/>
          <a:ln w="9525" cap="flat" cmpd="sng">
            <a:solidFill>
              <a:srgbClr val="3C78D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rot="8100000">
            <a:off x="8699949" y="4329168"/>
            <a:ext cx="122612" cy="122612"/>
          </a:xfrm>
          <a:prstGeom prst="teardrop">
            <a:avLst>
              <a:gd name="adj" fmla="val 100000"/>
            </a:avLst>
          </a:prstGeom>
          <a:noFill/>
          <a:ln w="28575" cap="flat" cmpd="sng">
            <a:solidFill>
              <a:srgbClr val="AFF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381000" y="7"/>
            <a:ext cx="8382000" cy="5162348"/>
            <a:chOff x="381000" y="-18750"/>
            <a:chExt cx="8382000" cy="5180999"/>
          </a:xfrm>
        </p:grpSpPr>
        <p:cxnSp>
          <p:nvCxnSpPr>
            <p:cNvPr id="7" name="Shape 7"/>
            <p:cNvCxnSpPr/>
            <p:nvPr/>
          </p:nvCxnSpPr>
          <p:spPr>
            <a:xfrm>
              <a:off x="762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8" name="Shape 8"/>
            <p:cNvCxnSpPr/>
            <p:nvPr/>
          </p:nvCxnSpPr>
          <p:spPr>
            <a:xfrm>
              <a:off x="1524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9" name="Shape 9"/>
            <p:cNvCxnSpPr/>
            <p:nvPr/>
          </p:nvCxnSpPr>
          <p:spPr>
            <a:xfrm>
              <a:off x="2286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0" name="Shape 10"/>
            <p:cNvCxnSpPr/>
            <p:nvPr/>
          </p:nvCxnSpPr>
          <p:spPr>
            <a:xfrm>
              <a:off x="3048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1" name="Shape 11"/>
            <p:cNvCxnSpPr/>
            <p:nvPr/>
          </p:nvCxnSpPr>
          <p:spPr>
            <a:xfrm>
              <a:off x="3810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2" name="Shape 12"/>
            <p:cNvCxnSpPr/>
            <p:nvPr/>
          </p:nvCxnSpPr>
          <p:spPr>
            <a:xfrm>
              <a:off x="4572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3" name="Shape 13"/>
            <p:cNvCxnSpPr/>
            <p:nvPr/>
          </p:nvCxnSpPr>
          <p:spPr>
            <a:xfrm>
              <a:off x="5334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4" name="Shape 14"/>
            <p:cNvCxnSpPr/>
            <p:nvPr/>
          </p:nvCxnSpPr>
          <p:spPr>
            <a:xfrm>
              <a:off x="6096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5" name="Shape 15"/>
            <p:cNvCxnSpPr/>
            <p:nvPr/>
          </p:nvCxnSpPr>
          <p:spPr>
            <a:xfrm>
              <a:off x="6858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6" name="Shape 16"/>
            <p:cNvCxnSpPr/>
            <p:nvPr/>
          </p:nvCxnSpPr>
          <p:spPr>
            <a:xfrm>
              <a:off x="7620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7" name="Shape 17"/>
            <p:cNvCxnSpPr/>
            <p:nvPr/>
          </p:nvCxnSpPr>
          <p:spPr>
            <a:xfrm>
              <a:off x="8382000" y="-18750"/>
              <a:ext cx="0" cy="5180999"/>
            </a:xfrm>
            <a:prstGeom prst="straightConnector1">
              <a:avLst/>
            </a:prstGeom>
            <a:noFill/>
            <a:ln w="9525" cap="flat" cmpd="sng">
              <a:solidFill>
                <a:srgbClr val="F3F3F3"/>
              </a:solidFill>
              <a:prstDash val="solid"/>
              <a:round/>
              <a:headEnd type="none" w="lg" len="lg"/>
              <a:tailEnd type="none" w="lg" len="lg"/>
            </a:ln>
          </p:spPr>
        </p:cxnSp>
        <p:cxnSp>
          <p:nvCxnSpPr>
            <p:cNvPr id="18" name="Shape 18"/>
            <p:cNvCxnSpPr/>
            <p:nvPr/>
          </p:nvCxnSpPr>
          <p:spPr>
            <a:xfrm>
              <a:off x="381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19" name="Shape 19"/>
            <p:cNvCxnSpPr/>
            <p:nvPr/>
          </p:nvCxnSpPr>
          <p:spPr>
            <a:xfrm>
              <a:off x="1143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0" name="Shape 20"/>
            <p:cNvCxnSpPr/>
            <p:nvPr/>
          </p:nvCxnSpPr>
          <p:spPr>
            <a:xfrm>
              <a:off x="1905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1" name="Shape 21"/>
            <p:cNvCxnSpPr/>
            <p:nvPr/>
          </p:nvCxnSpPr>
          <p:spPr>
            <a:xfrm>
              <a:off x="2667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2" name="Shape 22"/>
            <p:cNvCxnSpPr/>
            <p:nvPr/>
          </p:nvCxnSpPr>
          <p:spPr>
            <a:xfrm>
              <a:off x="3429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3" name="Shape 23"/>
            <p:cNvCxnSpPr/>
            <p:nvPr/>
          </p:nvCxnSpPr>
          <p:spPr>
            <a:xfrm>
              <a:off x="4191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4" name="Shape 24"/>
            <p:cNvCxnSpPr/>
            <p:nvPr/>
          </p:nvCxnSpPr>
          <p:spPr>
            <a:xfrm>
              <a:off x="4953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5" name="Shape 25"/>
            <p:cNvCxnSpPr/>
            <p:nvPr/>
          </p:nvCxnSpPr>
          <p:spPr>
            <a:xfrm>
              <a:off x="5715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6" name="Shape 26"/>
            <p:cNvCxnSpPr/>
            <p:nvPr/>
          </p:nvCxnSpPr>
          <p:spPr>
            <a:xfrm>
              <a:off x="6477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7" name="Shape 27"/>
            <p:cNvCxnSpPr/>
            <p:nvPr/>
          </p:nvCxnSpPr>
          <p:spPr>
            <a:xfrm>
              <a:off x="7239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8" name="Shape 28"/>
            <p:cNvCxnSpPr/>
            <p:nvPr/>
          </p:nvCxnSpPr>
          <p:spPr>
            <a:xfrm>
              <a:off x="8001000" y="-18750"/>
              <a:ext cx="0" cy="5180999"/>
            </a:xfrm>
            <a:prstGeom prst="straightConnector1">
              <a:avLst/>
            </a:prstGeom>
            <a:noFill/>
            <a:ln w="9525" cap="flat" cmpd="sng">
              <a:solidFill>
                <a:srgbClr val="F3F3F3"/>
              </a:solidFill>
              <a:prstDash val="dash"/>
              <a:round/>
              <a:headEnd type="none" w="lg" len="lg"/>
              <a:tailEnd type="none" w="lg" len="lg"/>
            </a:ln>
          </p:spPr>
        </p:cxnSp>
        <p:cxnSp>
          <p:nvCxnSpPr>
            <p:cNvPr id="29" name="Shape 29"/>
            <p:cNvCxnSpPr/>
            <p:nvPr/>
          </p:nvCxnSpPr>
          <p:spPr>
            <a:xfrm>
              <a:off x="8763000" y="-18750"/>
              <a:ext cx="0" cy="5180999"/>
            </a:xfrm>
            <a:prstGeom prst="straightConnector1">
              <a:avLst/>
            </a:prstGeom>
            <a:noFill/>
            <a:ln w="9525" cap="flat" cmpd="sng">
              <a:solidFill>
                <a:srgbClr val="F3F3F3"/>
              </a:solidFill>
              <a:prstDash val="dash"/>
              <a:round/>
              <a:headEnd type="none" w="lg" len="lg"/>
              <a:tailEnd type="none" w="lg" len="lg"/>
            </a:ln>
          </p:spPr>
        </p:cxnSp>
      </p:grpSp>
      <p:sp>
        <p:nvSpPr>
          <p:cNvPr id="30" name="Shape 30"/>
          <p:cNvSpPr txBox="1">
            <a:spLocks noGrp="1"/>
          </p:cNvSpPr>
          <p:nvPr>
            <p:ph type="title"/>
          </p:nvPr>
        </p:nvSpPr>
        <p:spPr>
          <a:xfrm>
            <a:off x="1047750" y="634125"/>
            <a:ext cx="6996600" cy="715800"/>
          </a:xfrm>
          <a:prstGeom prst="rect">
            <a:avLst/>
          </a:prstGeom>
          <a:noFill/>
          <a:ln>
            <a:noFill/>
          </a:ln>
        </p:spPr>
        <p:txBody>
          <a:bodyPr lIns="91425" tIns="91425" rIns="91425" bIns="91425" anchor="b" anchorCtr="0"/>
          <a:lstStyle>
            <a:lvl1pPr lvl="0" algn="ctr">
              <a:spcBef>
                <a:spcPts val="0"/>
              </a:spcBef>
              <a:buClr>
                <a:srgbClr val="00CEF6"/>
              </a:buClr>
              <a:buSzPct val="100000"/>
              <a:buFont typeface="Oswald"/>
              <a:buNone/>
              <a:defRPr sz="2000" b="1">
                <a:solidFill>
                  <a:srgbClr val="00CEF6"/>
                </a:solidFill>
                <a:latin typeface="Oswald"/>
                <a:ea typeface="Oswald"/>
                <a:cs typeface="Oswald"/>
                <a:sym typeface="Oswald"/>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endParaRPr/>
          </a:p>
        </p:txBody>
      </p:sp>
      <p:sp>
        <p:nvSpPr>
          <p:cNvPr id="31" name="Shape 31"/>
          <p:cNvSpPr txBox="1">
            <a:spLocks noGrp="1"/>
          </p:cNvSpPr>
          <p:nvPr>
            <p:ph type="body" idx="1"/>
          </p:nvPr>
        </p:nvSpPr>
        <p:spPr>
          <a:xfrm>
            <a:off x="1075850" y="1540175"/>
            <a:ext cx="6996600" cy="1922099"/>
          </a:xfrm>
          <a:prstGeom prst="rect">
            <a:avLst/>
          </a:prstGeom>
          <a:noFill/>
          <a:ln>
            <a:noFill/>
          </a:ln>
        </p:spPr>
        <p:txBody>
          <a:bodyPr lIns="91425" tIns="91425" rIns="91425" bIns="91425" anchor="t" anchorCtr="0"/>
          <a:lstStyle>
            <a:lvl1pPr lvl="0">
              <a:spcBef>
                <a:spcPts val="600"/>
              </a:spcBef>
              <a:buClr>
                <a:srgbClr val="28324A"/>
              </a:buClr>
              <a:buSzPct val="100000"/>
              <a:buFont typeface="Source Sans Pro"/>
              <a:buChar char="◉"/>
              <a:defRPr sz="2000">
                <a:solidFill>
                  <a:srgbClr val="28324A"/>
                </a:solidFill>
                <a:latin typeface="Source Sans Pro"/>
                <a:ea typeface="Source Sans Pro"/>
                <a:cs typeface="Source Sans Pro"/>
                <a:sym typeface="Source Sans Pro"/>
              </a:defRPr>
            </a:lvl1pPr>
            <a:lvl2pPr lvl="1">
              <a:spcBef>
                <a:spcPts val="480"/>
              </a:spcBef>
              <a:buClr>
                <a:srgbClr val="28324A"/>
              </a:buClr>
              <a:buSzPct val="100000"/>
              <a:buFont typeface="Source Sans Pro"/>
              <a:buChar char="◉"/>
              <a:defRPr sz="1800">
                <a:solidFill>
                  <a:srgbClr val="28324A"/>
                </a:solidFill>
                <a:latin typeface="Source Sans Pro"/>
                <a:ea typeface="Source Sans Pro"/>
                <a:cs typeface="Source Sans Pro"/>
                <a:sym typeface="Source Sans Pro"/>
              </a:defRPr>
            </a:lvl2pPr>
            <a:lvl3pPr lvl="2">
              <a:spcBef>
                <a:spcPts val="480"/>
              </a:spcBef>
              <a:buClr>
                <a:srgbClr val="28324A"/>
              </a:buClr>
              <a:buSzPct val="100000"/>
              <a:buFont typeface="Source Sans Pro"/>
              <a:defRPr sz="1800">
                <a:solidFill>
                  <a:srgbClr val="28324A"/>
                </a:solidFill>
                <a:latin typeface="Source Sans Pro"/>
                <a:ea typeface="Source Sans Pro"/>
                <a:cs typeface="Source Sans Pro"/>
                <a:sym typeface="Source Sans Pro"/>
              </a:defRPr>
            </a:lvl3pPr>
            <a:lvl4pPr lvl="3">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4pPr>
            <a:lvl5pPr lvl="4">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5pPr>
            <a:lvl6pPr lvl="5">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6pPr>
            <a:lvl7pPr lvl="6">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7pPr>
            <a:lvl8pPr lvl="7">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8pPr>
            <a:lvl9pPr lvl="8">
              <a:spcBef>
                <a:spcPts val="360"/>
              </a:spcBef>
              <a:buClr>
                <a:srgbClr val="28324A"/>
              </a:buClr>
              <a:buSzPct val="100000"/>
              <a:buFont typeface="Source Sans Pro"/>
              <a:defRPr sz="1800">
                <a:solidFill>
                  <a:srgbClr val="28324A"/>
                </a:solidFill>
                <a:latin typeface="Source Sans Pro"/>
                <a:ea typeface="Source Sans Pro"/>
                <a:cs typeface="Source Sans Pro"/>
                <a:sym typeface="Source Sans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ctrTitle"/>
          </p:nvPr>
        </p:nvSpPr>
        <p:spPr>
          <a:xfrm>
            <a:off x="1485900" y="866747"/>
            <a:ext cx="6920346" cy="1159799"/>
          </a:xfrm>
          <a:prstGeom prst="rect">
            <a:avLst/>
          </a:prstGeom>
        </p:spPr>
        <p:txBody>
          <a:bodyPr lIns="91425" tIns="91425" rIns="91425" bIns="91425" anchor="ctr" anchorCtr="0">
            <a:noAutofit/>
          </a:bodyPr>
          <a:lstStyle/>
          <a:p>
            <a:pPr lvl="0" algn="ctr"/>
            <a:r>
              <a:rPr lang="vi-VN" sz="3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CHUYÊN ĐỀ</a:t>
            </a:r>
            <a:r>
              <a:rPr lang="vi-VN"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vi-VN"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2000" dirty="0" err="1">
                <a:solidFill>
                  <a:schemeClr val="tx1"/>
                </a:solidFill>
                <a:latin typeface="Arial" panose="020B0604020202020204" pitchFamily="34" charset="0"/>
                <a:cs typeface="Arial" panose="020B0604020202020204" pitchFamily="34" charset="0"/>
              </a:rPr>
              <a:t>Triển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khai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Kế</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hoạch</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Đại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hội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Đoàn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các</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cấp</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và</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một</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số</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nội</a:t>
            </a:r>
            <a:r>
              <a:rPr lang="vi-VN" sz="2000" dirty="0">
                <a:solidFill>
                  <a:schemeClr val="tx1"/>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dung </a:t>
            </a:r>
            <a:r>
              <a:rPr lang="en-US" sz="2000" dirty="0" err="1">
                <a:solidFill>
                  <a:schemeClr val="tx1"/>
                </a:solidFill>
                <a:latin typeface="Arial" panose="020B0604020202020204" pitchFamily="34" charset="0"/>
                <a:cs typeface="Arial" panose="020B0604020202020204" pitchFamily="34" charset="0"/>
              </a:rPr>
              <a:t>trọng</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tâm</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về</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công</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tác</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nhân</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sự</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Đại</a:t>
            </a:r>
            <a:r>
              <a:rPr lang="en-US" sz="2000" dirty="0">
                <a:solidFill>
                  <a:schemeClr val="tx1"/>
                </a:solidFill>
                <a:latin typeface="Arial" panose="020B0604020202020204" pitchFamily="34" charset="0"/>
                <a:cs typeface="Arial" panose="020B0604020202020204" pitchFamily="34" charset="0"/>
              </a:rPr>
              <a:t> </a:t>
            </a:r>
            <a:r>
              <a:rPr lang="en-US" sz="2000" dirty="0" err="1">
                <a:solidFill>
                  <a:schemeClr val="tx1"/>
                </a:solidFill>
                <a:latin typeface="Arial" panose="020B0604020202020204" pitchFamily="34" charset="0"/>
                <a:cs typeface="Arial" panose="020B0604020202020204" pitchFamily="34" charset="0"/>
              </a:rPr>
              <a:t>hội</a:t>
            </a:r>
            <a:r>
              <a:rPr lang="en-US" sz="2000" dirty="0">
                <a:solidFill>
                  <a:schemeClr val="tx1"/>
                </a:solidFill>
                <a:latin typeface="Arial" panose="020B0604020202020204" pitchFamily="34" charset="0"/>
                <a:cs typeface="Arial" panose="020B0604020202020204" pitchFamily="34" charset="0"/>
              </a:rPr>
              <a:t> </a:t>
            </a:r>
            <a:r>
              <a:rPr lang="vi-VN" sz="2000" dirty="0">
                <a:solidFill>
                  <a:schemeClr val="tx1"/>
                </a:solidFill>
                <a:latin typeface="Arial" panose="020B0604020202020204" pitchFamily="34" charset="0"/>
                <a:cs typeface="Arial" panose="020B0604020202020204" pitchFamily="34" charset="0"/>
              </a:rPr>
              <a:t>Đoàn các cấp nhiệm kỳ 2022-2027</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endParaRPr lang="en" dirty="0"/>
          </a:p>
        </p:txBody>
      </p:sp>
      <p:sp>
        <p:nvSpPr>
          <p:cNvPr id="4" name="Shape 453"/>
          <p:cNvSpPr txBox="1">
            <a:spLocks/>
          </p:cNvSpPr>
          <p:nvPr/>
        </p:nvSpPr>
        <p:spPr>
          <a:xfrm>
            <a:off x="2526940" y="3185192"/>
            <a:ext cx="6238442" cy="815308"/>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ct val="100000"/>
              <a:buFont typeface="Oswald"/>
              <a:buNone/>
              <a:defRPr sz="4800" b="1" i="0" u="none" strike="noStrike" cap="none">
                <a:solidFill>
                  <a:srgbClr val="FFFFFF"/>
                </a:solidFill>
                <a:latin typeface="Oswald"/>
                <a:ea typeface="Oswald"/>
                <a:cs typeface="Oswald"/>
                <a:sym typeface="Oswald"/>
                <a:rtl val="0"/>
              </a:defRPr>
            </a:lvl1pPr>
            <a:lvl2pPr lvl="1" algn="r">
              <a:spcBef>
                <a:spcPts val="0"/>
              </a:spcBef>
              <a:buClr>
                <a:srgbClr val="FFFFFF"/>
              </a:buClr>
              <a:buSzPct val="100000"/>
              <a:buFont typeface="Oswald"/>
              <a:buNone/>
              <a:defRPr sz="4800" b="1">
                <a:solidFill>
                  <a:srgbClr val="FFFFFF"/>
                </a:solidFill>
                <a:latin typeface="Oswald"/>
                <a:ea typeface="Oswald"/>
                <a:cs typeface="Oswald"/>
                <a:sym typeface="Oswald"/>
              </a:defRPr>
            </a:lvl2pPr>
            <a:lvl3pPr lvl="2" algn="r">
              <a:spcBef>
                <a:spcPts val="0"/>
              </a:spcBef>
              <a:buClr>
                <a:srgbClr val="FFFFFF"/>
              </a:buClr>
              <a:buSzPct val="100000"/>
              <a:buFont typeface="Oswald"/>
              <a:buNone/>
              <a:defRPr sz="4800" b="1">
                <a:solidFill>
                  <a:srgbClr val="FFFFFF"/>
                </a:solidFill>
                <a:latin typeface="Oswald"/>
                <a:ea typeface="Oswald"/>
                <a:cs typeface="Oswald"/>
                <a:sym typeface="Oswald"/>
              </a:defRPr>
            </a:lvl3pPr>
            <a:lvl4pPr lvl="3" algn="r">
              <a:spcBef>
                <a:spcPts val="0"/>
              </a:spcBef>
              <a:buClr>
                <a:srgbClr val="FFFFFF"/>
              </a:buClr>
              <a:buSzPct val="100000"/>
              <a:buFont typeface="Oswald"/>
              <a:buNone/>
              <a:defRPr sz="4800" b="1">
                <a:solidFill>
                  <a:srgbClr val="FFFFFF"/>
                </a:solidFill>
                <a:latin typeface="Oswald"/>
                <a:ea typeface="Oswald"/>
                <a:cs typeface="Oswald"/>
                <a:sym typeface="Oswald"/>
              </a:defRPr>
            </a:lvl4pPr>
            <a:lvl5pPr lvl="4" algn="r">
              <a:spcBef>
                <a:spcPts val="0"/>
              </a:spcBef>
              <a:buClr>
                <a:srgbClr val="FFFFFF"/>
              </a:buClr>
              <a:buSzPct val="100000"/>
              <a:buFont typeface="Oswald"/>
              <a:buNone/>
              <a:defRPr sz="4800" b="1">
                <a:solidFill>
                  <a:srgbClr val="FFFFFF"/>
                </a:solidFill>
                <a:latin typeface="Oswald"/>
                <a:ea typeface="Oswald"/>
                <a:cs typeface="Oswald"/>
                <a:sym typeface="Oswald"/>
              </a:defRPr>
            </a:lvl5pPr>
            <a:lvl6pPr lvl="5" algn="r">
              <a:spcBef>
                <a:spcPts val="0"/>
              </a:spcBef>
              <a:buClr>
                <a:srgbClr val="FFFFFF"/>
              </a:buClr>
              <a:buSzPct val="100000"/>
              <a:buFont typeface="Oswald"/>
              <a:buNone/>
              <a:defRPr sz="4800" b="1">
                <a:solidFill>
                  <a:srgbClr val="FFFFFF"/>
                </a:solidFill>
                <a:latin typeface="Oswald"/>
                <a:ea typeface="Oswald"/>
                <a:cs typeface="Oswald"/>
                <a:sym typeface="Oswald"/>
              </a:defRPr>
            </a:lvl6pPr>
            <a:lvl7pPr lvl="6" algn="r">
              <a:spcBef>
                <a:spcPts val="0"/>
              </a:spcBef>
              <a:buClr>
                <a:srgbClr val="FFFFFF"/>
              </a:buClr>
              <a:buSzPct val="100000"/>
              <a:buFont typeface="Oswald"/>
              <a:buNone/>
              <a:defRPr sz="4800" b="1">
                <a:solidFill>
                  <a:srgbClr val="FFFFFF"/>
                </a:solidFill>
                <a:latin typeface="Oswald"/>
                <a:ea typeface="Oswald"/>
                <a:cs typeface="Oswald"/>
                <a:sym typeface="Oswald"/>
              </a:defRPr>
            </a:lvl7pPr>
            <a:lvl8pPr lvl="7" algn="r">
              <a:spcBef>
                <a:spcPts val="0"/>
              </a:spcBef>
              <a:buClr>
                <a:srgbClr val="FFFFFF"/>
              </a:buClr>
              <a:buSzPct val="100000"/>
              <a:buFont typeface="Oswald"/>
              <a:buNone/>
              <a:defRPr sz="4800" b="1">
                <a:solidFill>
                  <a:srgbClr val="FFFFFF"/>
                </a:solidFill>
                <a:latin typeface="Oswald"/>
                <a:ea typeface="Oswald"/>
                <a:cs typeface="Oswald"/>
                <a:sym typeface="Oswald"/>
              </a:defRPr>
            </a:lvl8pPr>
            <a:lvl9pPr lvl="8" algn="r">
              <a:spcBef>
                <a:spcPts val="0"/>
              </a:spcBef>
              <a:buClr>
                <a:srgbClr val="FFFFFF"/>
              </a:buClr>
              <a:buSzPct val="100000"/>
              <a:buFont typeface="Oswald"/>
              <a:buNone/>
              <a:defRPr sz="4800" b="1">
                <a:solidFill>
                  <a:srgbClr val="FFFFFF"/>
                </a:solidFill>
                <a:latin typeface="Oswald"/>
                <a:ea typeface="Oswald"/>
                <a:cs typeface="Oswald"/>
                <a:sym typeface="Oswald"/>
              </a:defRPr>
            </a:lvl9pPr>
          </a:lstStyle>
          <a:p>
            <a:pPr algn="just"/>
            <a:r>
              <a:rPr lang="vi-VN" sz="1400" b="0" dirty="0" smtClean="0">
                <a:solidFill>
                  <a:schemeClr val="tx1"/>
                </a:solidFill>
                <a:latin typeface="+mn-lt"/>
              </a:rPr>
              <a:t>Báo cáo viên: </a:t>
            </a:r>
            <a:r>
              <a:rPr lang="vi-VN" sz="1400" dirty="0" smtClean="0">
                <a:solidFill>
                  <a:schemeClr val="tx1"/>
                </a:solidFill>
                <a:latin typeface="+mn-lt"/>
              </a:rPr>
              <a:t>Đồng </a:t>
            </a:r>
            <a:r>
              <a:rPr lang="vi-VN" sz="1400" dirty="0">
                <a:solidFill>
                  <a:schemeClr val="tx1"/>
                </a:solidFill>
                <a:latin typeface="+mn-lt"/>
              </a:rPr>
              <a:t>chí Nguyễn Ngọc Lương, Bí thư Trung ương Đoàn, Chủ tịch Hội LHTN Việt Nam, Chủ tịch Hội đồng </a:t>
            </a:r>
            <a:r>
              <a:rPr lang="vi-VN" sz="1400" dirty="0" smtClean="0">
                <a:solidFill>
                  <a:schemeClr val="tx1"/>
                </a:solidFill>
                <a:latin typeface="+mn-lt"/>
              </a:rPr>
              <a:t>Đội Trung </a:t>
            </a:r>
            <a:r>
              <a:rPr lang="vi-VN" sz="1400" dirty="0">
                <a:solidFill>
                  <a:schemeClr val="tx1"/>
                </a:solidFill>
                <a:latin typeface="+mn-lt"/>
              </a:rPr>
              <a:t>ương, Trưởng Ban Tổ chức Trung ương Đoàn</a:t>
            </a:r>
            <a:endParaRPr lang="en" sz="1400" dirty="0">
              <a:solidFill>
                <a:schemeClr val="tx1"/>
              </a:solidFill>
              <a:latin typeface="+mn-lt"/>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3"/>
                                        </p:tgtEl>
                                        <p:attrNameLst>
                                          <p:attrName>style.visibility</p:attrName>
                                        </p:attrNameLst>
                                      </p:cBhvr>
                                      <p:to>
                                        <p:strVal val="visible"/>
                                      </p:to>
                                    </p:set>
                                    <p:animEffect transition="in" filter="fade">
                                      <p:cBhvr>
                                        <p:cTn id="7" dur="500"/>
                                        <p:tgtEl>
                                          <p:spTgt spid="45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1519" y="142875"/>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smtClean="0">
                <a:solidFill>
                  <a:schemeClr val="tx1"/>
                </a:solidFill>
                <a:latin typeface="+mn-lt"/>
              </a:rPr>
              <a:t>I</a:t>
            </a:r>
            <a:r>
              <a:rPr lang="en-US" dirty="0" smtClean="0">
                <a:solidFill>
                  <a:schemeClr val="tx1"/>
                </a:solidFill>
                <a:latin typeface="+mn-lt"/>
              </a:rPr>
              <a:t>I</a:t>
            </a:r>
            <a:r>
              <a:rPr lang="vi-VN" dirty="0" smtClean="0">
                <a:solidFill>
                  <a:schemeClr val="tx1"/>
                </a:solidFill>
                <a:latin typeface="+mn-lt"/>
              </a:rPr>
              <a:t>I. </a:t>
            </a:r>
            <a:r>
              <a:rPr lang="en-US" dirty="0" smtClean="0">
                <a:solidFill>
                  <a:schemeClr val="tx1"/>
                </a:solidFill>
                <a:latin typeface="+mn-lt"/>
              </a:rPr>
              <a:t>MỘT SỐ LƯU Ý VỀ CÔNG TÁC NHÂN SỰ ĐẠI HỘI</a:t>
            </a:r>
            <a:endParaRPr lang="en-US" dirty="0">
              <a:solidFill>
                <a:schemeClr val="tx1"/>
              </a:solidFill>
              <a:latin typeface="+mn-lt"/>
            </a:endParaRPr>
          </a:p>
        </p:txBody>
      </p:sp>
      <p:graphicFrame>
        <p:nvGraphicFramePr>
          <p:cNvPr id="11" name="Diagram 10"/>
          <p:cNvGraphicFramePr/>
          <p:nvPr>
            <p:extLst>
              <p:ext uri="{D42A27DB-BD31-4B8C-83A1-F6EECF244321}">
                <p14:modId xmlns:p14="http://schemas.microsoft.com/office/powerpoint/2010/main" val="1362254254"/>
              </p:ext>
            </p:extLst>
          </p:nvPr>
        </p:nvGraphicFramePr>
        <p:xfrm>
          <a:off x="578644" y="882650"/>
          <a:ext cx="8215311" cy="3532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87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11"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1519" y="142875"/>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smtClean="0">
                <a:solidFill>
                  <a:schemeClr val="tx1"/>
                </a:solidFill>
                <a:latin typeface="+mn-lt"/>
              </a:rPr>
              <a:t>I</a:t>
            </a:r>
            <a:r>
              <a:rPr lang="en-US" dirty="0" smtClean="0">
                <a:solidFill>
                  <a:schemeClr val="tx1"/>
                </a:solidFill>
                <a:latin typeface="+mn-lt"/>
              </a:rPr>
              <a:t>I</a:t>
            </a:r>
            <a:r>
              <a:rPr lang="vi-VN" dirty="0" smtClean="0">
                <a:solidFill>
                  <a:schemeClr val="tx1"/>
                </a:solidFill>
                <a:latin typeface="+mn-lt"/>
              </a:rPr>
              <a:t>I. </a:t>
            </a:r>
            <a:r>
              <a:rPr lang="en-US" dirty="0" smtClean="0">
                <a:solidFill>
                  <a:schemeClr val="tx1"/>
                </a:solidFill>
                <a:latin typeface="+mn-lt"/>
              </a:rPr>
              <a:t>MỘT SỐ LƯU Ý VỀ CÔNG TÁC NHÂN SỰ ĐẠI HỘI</a:t>
            </a:r>
            <a:endParaRPr lang="en-US" dirty="0">
              <a:solidFill>
                <a:schemeClr val="tx1"/>
              </a:solidFill>
              <a:latin typeface="+mn-lt"/>
            </a:endParaRPr>
          </a:p>
        </p:txBody>
      </p:sp>
      <p:graphicFrame>
        <p:nvGraphicFramePr>
          <p:cNvPr id="11" name="Diagram 10"/>
          <p:cNvGraphicFramePr/>
          <p:nvPr>
            <p:extLst>
              <p:ext uri="{D42A27DB-BD31-4B8C-83A1-F6EECF244321}">
                <p14:modId xmlns:p14="http://schemas.microsoft.com/office/powerpoint/2010/main" val="1107972646"/>
              </p:ext>
            </p:extLst>
          </p:nvPr>
        </p:nvGraphicFramePr>
        <p:xfrm>
          <a:off x="578645" y="882650"/>
          <a:ext cx="7843836" cy="3532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01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318" y="73438"/>
            <a:ext cx="7658100" cy="715800"/>
          </a:xfrm>
        </p:spPr>
        <p:txBody>
          <a:bodyPr/>
          <a:lstStyle/>
          <a:p>
            <a:r>
              <a:rPr lang="vi-VN" sz="1800" dirty="0" smtClean="0">
                <a:solidFill>
                  <a:schemeClr val="tx1"/>
                </a:solidFill>
                <a:latin typeface="+mn-lt"/>
              </a:rPr>
              <a:t>1.3. Cơ cấu trong Ban Chấp hành Đoàn các cấp</a:t>
            </a:r>
            <a:endParaRPr lang="en-US" sz="1800" dirty="0">
              <a:latin typeface="+mn-lt"/>
            </a:endParaRPr>
          </a:p>
        </p:txBody>
      </p:sp>
      <p:sp>
        <p:nvSpPr>
          <p:cNvPr id="8" name="Rectangle 7"/>
          <p:cNvSpPr/>
          <p:nvPr/>
        </p:nvSpPr>
        <p:spPr>
          <a:xfrm>
            <a:off x="758536" y="1022677"/>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vi-VN" dirty="0"/>
              <a:t>1</a:t>
            </a:r>
            <a:r>
              <a:rPr lang="vi-VN" dirty="0" smtClean="0"/>
              <a:t>. Kết hợp việc chuẩn bị nhân sự được tái cử và nhân sự mới; </a:t>
            </a:r>
            <a:r>
              <a:rPr lang="vi-VN" dirty="0"/>
              <a:t>nhân sự là cán bộ chủ chốt, chuyên trách và kiêm nhiệm; nhân sự là cán bộ, đoàn viên tiêu biểu thuộc các đối tượng, lĩnh vực</a:t>
            </a:r>
            <a:endParaRPr lang="en-US" dirty="0"/>
          </a:p>
        </p:txBody>
      </p:sp>
      <p:sp>
        <p:nvSpPr>
          <p:cNvPr id="9" name="Rectangle 8"/>
          <p:cNvSpPr/>
          <p:nvPr/>
        </p:nvSpPr>
        <p:spPr>
          <a:xfrm>
            <a:off x="779318" y="2020979"/>
            <a:ext cx="8042564" cy="49533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vi-VN" dirty="0" smtClean="0"/>
              <a:t>2. </a:t>
            </a:r>
            <a:r>
              <a:rPr lang="vi-VN" dirty="0"/>
              <a:t>Cơ cấu hợp lý giữa các độ tuổi</a:t>
            </a:r>
            <a:endParaRPr lang="en-US" dirty="0"/>
          </a:p>
        </p:txBody>
      </p:sp>
      <p:sp>
        <p:nvSpPr>
          <p:cNvPr id="13" name="Rectangle 12"/>
          <p:cNvSpPr/>
          <p:nvPr/>
        </p:nvSpPr>
        <p:spPr>
          <a:xfrm>
            <a:off x="779318" y="2803666"/>
            <a:ext cx="8042564" cy="95784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dirty="0" smtClean="0"/>
              <a:t>3. </a:t>
            </a:r>
            <a:r>
              <a:rPr lang="it-IT" dirty="0"/>
              <a:t>Tỷ lệ nữ trong Ban Chấp hành đoàn cấp tỉnh ít nhất 25%, trong Ban Thường vụ ít nhất 15%; đối với đoàn trực thuộc Trung ương, tỷ lệ nữ không thấp hơn nhiệm kỳ trước. Tỷ lệ nữ trong Ban Thường vụ Đoàn từ cấp huyện trở xuống ít nhất 15%; phấn đấu trong thường trực các tỉnh, thành đoàn, đoàn trực thuộc, Đoàn cấp huyện và tương đương có cán bộ nữ.</a:t>
            </a:r>
            <a:endParaRPr lang="en-US" dirty="0"/>
          </a:p>
        </p:txBody>
      </p:sp>
      <p:sp>
        <p:nvSpPr>
          <p:cNvPr id="6" name="Rectangle 5"/>
          <p:cNvSpPr/>
          <p:nvPr/>
        </p:nvSpPr>
        <p:spPr>
          <a:xfrm>
            <a:off x="758536" y="3907886"/>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vi-VN" dirty="0" smtClean="0"/>
              <a:t>4. Tỷ </a:t>
            </a:r>
            <a:r>
              <a:rPr lang="vi-VN" dirty="0"/>
              <a:t>lệ Ủy viên Ban Chấp hành là người dân tộc thiểu số: Bằng và phấn đấu cao hơn nhiệm kỳ cũ </a:t>
            </a:r>
            <a:r>
              <a:rPr lang="vi-VN" i="1" dirty="0"/>
              <a:t>(đối với các địa phương có đông thanh niên dân tộc thiểu số)</a:t>
            </a:r>
            <a:r>
              <a:rPr lang="vi-VN" dirty="0"/>
              <a:t>.</a:t>
            </a:r>
            <a:endParaRPr lang="en-US" dirty="0"/>
          </a:p>
        </p:txBody>
      </p:sp>
    </p:spTree>
    <p:extLst>
      <p:ext uri="{BB962C8B-B14F-4D97-AF65-F5344CB8AC3E}">
        <p14:creationId xmlns:p14="http://schemas.microsoft.com/office/powerpoint/2010/main" val="6133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heel(1)">
                                      <p:cBhvr>
                                        <p:cTn id="21" dur="2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3"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1519" y="142875"/>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en-US" dirty="0" err="1" smtClean="0">
                <a:solidFill>
                  <a:schemeClr val="tx1"/>
                </a:solidFill>
                <a:latin typeface="+mn-lt"/>
              </a:rPr>
              <a:t>Các</a:t>
            </a:r>
            <a:r>
              <a:rPr lang="en-US" dirty="0" smtClean="0">
                <a:solidFill>
                  <a:schemeClr val="tx1"/>
                </a:solidFill>
                <a:latin typeface="+mn-lt"/>
              </a:rPr>
              <a:t> </a:t>
            </a:r>
            <a:r>
              <a:rPr lang="en-US" dirty="0" err="1" smtClean="0">
                <a:solidFill>
                  <a:schemeClr val="tx1"/>
                </a:solidFill>
                <a:latin typeface="+mn-lt"/>
              </a:rPr>
              <a:t>bước</a:t>
            </a:r>
            <a:r>
              <a:rPr lang="en-US" dirty="0" smtClean="0">
                <a:solidFill>
                  <a:schemeClr val="tx1"/>
                </a:solidFill>
                <a:latin typeface="+mn-lt"/>
              </a:rPr>
              <a:t> </a:t>
            </a:r>
            <a:r>
              <a:rPr lang="en-US" dirty="0" err="1" smtClean="0">
                <a:solidFill>
                  <a:schemeClr val="tx1"/>
                </a:solidFill>
                <a:latin typeface="+mn-lt"/>
              </a:rPr>
              <a:t>thực</a:t>
            </a:r>
            <a:r>
              <a:rPr lang="en-US" dirty="0" smtClean="0">
                <a:solidFill>
                  <a:schemeClr val="tx1"/>
                </a:solidFill>
                <a:latin typeface="+mn-lt"/>
              </a:rPr>
              <a:t> </a:t>
            </a:r>
            <a:r>
              <a:rPr lang="en-US" dirty="0" err="1" smtClean="0">
                <a:solidFill>
                  <a:schemeClr val="tx1"/>
                </a:solidFill>
                <a:latin typeface="+mn-lt"/>
              </a:rPr>
              <a:t>hiện</a:t>
            </a:r>
            <a:r>
              <a:rPr lang="en-US" dirty="0" smtClean="0">
                <a:solidFill>
                  <a:schemeClr val="tx1"/>
                </a:solidFill>
                <a:latin typeface="+mn-lt"/>
              </a:rPr>
              <a:t> </a:t>
            </a:r>
            <a:r>
              <a:rPr lang="en-US" dirty="0" err="1" smtClean="0">
                <a:solidFill>
                  <a:schemeClr val="tx1"/>
                </a:solidFill>
                <a:latin typeface="+mn-lt"/>
              </a:rPr>
              <a:t>quy</a:t>
            </a:r>
            <a:r>
              <a:rPr lang="en-US" dirty="0" smtClean="0">
                <a:solidFill>
                  <a:schemeClr val="tx1"/>
                </a:solidFill>
                <a:latin typeface="+mn-lt"/>
              </a:rPr>
              <a:t> </a:t>
            </a:r>
            <a:r>
              <a:rPr lang="en-US" dirty="0" err="1" smtClean="0">
                <a:solidFill>
                  <a:schemeClr val="tx1"/>
                </a:solidFill>
                <a:latin typeface="+mn-lt"/>
              </a:rPr>
              <a:t>trình</a:t>
            </a:r>
            <a:r>
              <a:rPr lang="en-US" dirty="0" smtClean="0">
                <a:solidFill>
                  <a:schemeClr val="tx1"/>
                </a:solidFill>
                <a:latin typeface="+mn-lt"/>
              </a:rPr>
              <a:t> </a:t>
            </a:r>
            <a:r>
              <a:rPr lang="en-US" dirty="0" err="1" smtClean="0">
                <a:solidFill>
                  <a:schemeClr val="tx1"/>
                </a:solidFill>
                <a:latin typeface="+mn-lt"/>
              </a:rPr>
              <a:t>nhân</a:t>
            </a:r>
            <a:r>
              <a:rPr lang="en-US" dirty="0" smtClean="0">
                <a:solidFill>
                  <a:schemeClr val="tx1"/>
                </a:solidFill>
                <a:latin typeface="+mn-lt"/>
              </a:rPr>
              <a:t> </a:t>
            </a:r>
            <a:r>
              <a:rPr lang="en-US" dirty="0" err="1" smtClean="0">
                <a:solidFill>
                  <a:schemeClr val="tx1"/>
                </a:solidFill>
                <a:latin typeface="+mn-lt"/>
              </a:rPr>
              <a:t>sự</a:t>
            </a:r>
            <a:endParaRPr lang="en-US" dirty="0">
              <a:solidFill>
                <a:schemeClr val="tx1"/>
              </a:solidFill>
              <a:latin typeface="+mn-lt"/>
            </a:endParaRPr>
          </a:p>
        </p:txBody>
      </p:sp>
      <p:graphicFrame>
        <p:nvGraphicFramePr>
          <p:cNvPr id="4" name="Diagram 3"/>
          <p:cNvGraphicFramePr/>
          <p:nvPr>
            <p:extLst>
              <p:ext uri="{D42A27DB-BD31-4B8C-83A1-F6EECF244321}">
                <p14:modId xmlns:p14="http://schemas.microsoft.com/office/powerpoint/2010/main" val="1534346128"/>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1532352479"/>
              </p:ext>
            </p:extLst>
          </p:nvPr>
        </p:nvGraphicFramePr>
        <p:xfrm>
          <a:off x="1523999" y="800100"/>
          <a:ext cx="6919914" cy="36861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5538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1519" y="142875"/>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en-US" dirty="0" err="1" smtClean="0">
                <a:solidFill>
                  <a:schemeClr val="tx1"/>
                </a:solidFill>
                <a:latin typeface="+mn-lt"/>
              </a:rPr>
              <a:t>Quy</a:t>
            </a:r>
            <a:r>
              <a:rPr lang="en-US" dirty="0" smtClean="0">
                <a:solidFill>
                  <a:schemeClr val="tx1"/>
                </a:solidFill>
                <a:latin typeface="+mn-lt"/>
              </a:rPr>
              <a:t> </a:t>
            </a:r>
            <a:r>
              <a:rPr lang="en-US" dirty="0" err="1" smtClean="0">
                <a:solidFill>
                  <a:schemeClr val="tx1"/>
                </a:solidFill>
                <a:latin typeface="+mn-lt"/>
              </a:rPr>
              <a:t>trình</a:t>
            </a:r>
            <a:r>
              <a:rPr lang="en-US" dirty="0" smtClean="0">
                <a:solidFill>
                  <a:schemeClr val="tx1"/>
                </a:solidFill>
                <a:latin typeface="+mn-lt"/>
              </a:rPr>
              <a:t> </a:t>
            </a:r>
            <a:r>
              <a:rPr lang="en-US" dirty="0" err="1" smtClean="0">
                <a:solidFill>
                  <a:schemeClr val="tx1"/>
                </a:solidFill>
                <a:latin typeface="+mn-lt"/>
              </a:rPr>
              <a:t>giới</a:t>
            </a:r>
            <a:r>
              <a:rPr lang="en-US" dirty="0" smtClean="0">
                <a:solidFill>
                  <a:schemeClr val="tx1"/>
                </a:solidFill>
                <a:latin typeface="+mn-lt"/>
              </a:rPr>
              <a:t> </a:t>
            </a:r>
            <a:r>
              <a:rPr lang="en-US" dirty="0" err="1" smtClean="0">
                <a:solidFill>
                  <a:schemeClr val="tx1"/>
                </a:solidFill>
                <a:latin typeface="+mn-lt"/>
              </a:rPr>
              <a:t>thiệu</a:t>
            </a:r>
            <a:r>
              <a:rPr lang="en-US" dirty="0" smtClean="0">
                <a:solidFill>
                  <a:schemeClr val="tx1"/>
                </a:solidFill>
                <a:latin typeface="+mn-lt"/>
              </a:rPr>
              <a:t> </a:t>
            </a:r>
            <a:r>
              <a:rPr lang="en-US" dirty="0" err="1" smtClean="0">
                <a:solidFill>
                  <a:schemeClr val="tx1"/>
                </a:solidFill>
                <a:latin typeface="+mn-lt"/>
              </a:rPr>
              <a:t>nhân</a:t>
            </a:r>
            <a:r>
              <a:rPr lang="en-US" dirty="0" smtClean="0">
                <a:solidFill>
                  <a:schemeClr val="tx1"/>
                </a:solidFill>
                <a:latin typeface="+mn-lt"/>
              </a:rPr>
              <a:t> </a:t>
            </a:r>
            <a:r>
              <a:rPr lang="en-US" dirty="0" err="1" smtClean="0">
                <a:solidFill>
                  <a:schemeClr val="tx1"/>
                </a:solidFill>
                <a:latin typeface="+mn-lt"/>
              </a:rPr>
              <a:t>sự</a:t>
            </a:r>
            <a:r>
              <a:rPr lang="en-US" dirty="0" smtClean="0">
                <a:solidFill>
                  <a:schemeClr val="tx1"/>
                </a:solidFill>
                <a:latin typeface="+mn-lt"/>
              </a:rPr>
              <a:t> </a:t>
            </a:r>
            <a:r>
              <a:rPr lang="en-US" dirty="0" err="1" smtClean="0">
                <a:solidFill>
                  <a:schemeClr val="tx1"/>
                </a:solidFill>
                <a:latin typeface="+mn-lt"/>
              </a:rPr>
              <a:t>đối</a:t>
            </a:r>
            <a:r>
              <a:rPr lang="en-US" dirty="0" smtClean="0">
                <a:solidFill>
                  <a:schemeClr val="tx1"/>
                </a:solidFill>
                <a:latin typeface="+mn-lt"/>
              </a:rPr>
              <a:t> </a:t>
            </a:r>
            <a:r>
              <a:rPr lang="en-US" dirty="0" err="1" smtClean="0">
                <a:solidFill>
                  <a:schemeClr val="tx1"/>
                </a:solidFill>
                <a:latin typeface="+mn-lt"/>
              </a:rPr>
              <a:t>với</a:t>
            </a:r>
            <a:r>
              <a:rPr lang="en-US" dirty="0" smtClean="0">
                <a:solidFill>
                  <a:schemeClr val="tx1"/>
                </a:solidFill>
                <a:latin typeface="+mn-lt"/>
              </a:rPr>
              <a:t> </a:t>
            </a:r>
            <a:r>
              <a:rPr lang="en-US" dirty="0" err="1" smtClean="0">
                <a:solidFill>
                  <a:schemeClr val="tx1"/>
                </a:solidFill>
                <a:latin typeface="+mn-lt"/>
              </a:rPr>
              <a:t>cấp</a:t>
            </a:r>
            <a:r>
              <a:rPr lang="en-US" dirty="0" smtClean="0">
                <a:solidFill>
                  <a:schemeClr val="tx1"/>
                </a:solidFill>
                <a:latin typeface="+mn-lt"/>
              </a:rPr>
              <a:t> </a:t>
            </a:r>
            <a:r>
              <a:rPr lang="en-US" dirty="0" err="1" smtClean="0">
                <a:solidFill>
                  <a:schemeClr val="tx1"/>
                </a:solidFill>
                <a:latin typeface="+mn-lt"/>
              </a:rPr>
              <a:t>tỉnh</a:t>
            </a:r>
            <a:r>
              <a:rPr lang="en-US" dirty="0" smtClean="0">
                <a:solidFill>
                  <a:schemeClr val="tx1"/>
                </a:solidFill>
                <a:latin typeface="+mn-lt"/>
              </a:rPr>
              <a:t>, </a:t>
            </a:r>
            <a:r>
              <a:rPr lang="en-US" dirty="0" err="1" smtClean="0">
                <a:solidFill>
                  <a:schemeClr val="tx1"/>
                </a:solidFill>
                <a:latin typeface="+mn-lt"/>
              </a:rPr>
              <a:t>cấp</a:t>
            </a:r>
            <a:r>
              <a:rPr lang="en-US" dirty="0" smtClean="0">
                <a:solidFill>
                  <a:schemeClr val="tx1"/>
                </a:solidFill>
                <a:latin typeface="+mn-lt"/>
              </a:rPr>
              <a:t> </a:t>
            </a:r>
            <a:r>
              <a:rPr lang="en-US" dirty="0" err="1" smtClean="0">
                <a:solidFill>
                  <a:schemeClr val="tx1"/>
                </a:solidFill>
                <a:latin typeface="+mn-lt"/>
              </a:rPr>
              <a:t>huyện</a:t>
            </a:r>
            <a:endParaRPr lang="en-US" dirty="0">
              <a:solidFill>
                <a:schemeClr val="tx1"/>
              </a:solidFill>
              <a:latin typeface="+mn-lt"/>
            </a:endParaRPr>
          </a:p>
        </p:txBody>
      </p:sp>
      <p:graphicFrame>
        <p:nvGraphicFramePr>
          <p:cNvPr id="4" name="Diagram 3"/>
          <p:cNvGraphicFramePr/>
          <p:nvPr>
            <p:extLst>
              <p:ext uri="{D42A27DB-BD31-4B8C-83A1-F6EECF244321}">
                <p14:modId xmlns:p14="http://schemas.microsoft.com/office/powerpoint/2010/main" val="4136704001"/>
              </p:ext>
            </p:extLst>
          </p:nvPr>
        </p:nvGraphicFramePr>
        <p:xfrm>
          <a:off x="1524000" y="1764506"/>
          <a:ext cx="6096000" cy="2839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 name="Rectangle 35"/>
          <p:cNvSpPr/>
          <p:nvPr/>
        </p:nvSpPr>
        <p:spPr>
          <a:xfrm>
            <a:off x="800100" y="652800"/>
            <a:ext cx="7800975" cy="521494"/>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r>
              <a:rPr lang="vi-VN" sz="1600" dirty="0"/>
              <a:t>Sau khi có văn bản đồng ý của Ban Thường vụ cấp ủy cùng cấp về chủ trương, Ban Chấp hành tiến hành quy trình nhân sự theo trình tự như sau:</a:t>
            </a:r>
            <a:endParaRPr lang="en-US" sz="1600" dirty="0"/>
          </a:p>
        </p:txBody>
      </p:sp>
      <p:graphicFrame>
        <p:nvGraphicFramePr>
          <p:cNvPr id="47" name="Diagram 46"/>
          <p:cNvGraphicFramePr/>
          <p:nvPr>
            <p:extLst>
              <p:ext uri="{D42A27DB-BD31-4B8C-83A1-F6EECF244321}">
                <p14:modId xmlns:p14="http://schemas.microsoft.com/office/powerpoint/2010/main" val="3248092989"/>
              </p:ext>
            </p:extLst>
          </p:nvPr>
        </p:nvGraphicFramePr>
        <p:xfrm>
          <a:off x="564355" y="1278731"/>
          <a:ext cx="8145305" cy="288210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148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down)">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1000"/>
                                        <p:tgtEl>
                                          <p:spTgt spid="47"/>
                                        </p:tgtEl>
                                      </p:cBhvr>
                                    </p:animEffect>
                                    <p:anim calcmode="lin" valueType="num">
                                      <p:cBhvr>
                                        <p:cTn id="18" dur="1000" fill="hold"/>
                                        <p:tgtEl>
                                          <p:spTgt spid="47"/>
                                        </p:tgtEl>
                                        <p:attrNameLst>
                                          <p:attrName>ppt_x</p:attrName>
                                        </p:attrNameLst>
                                      </p:cBhvr>
                                      <p:tavLst>
                                        <p:tav tm="0">
                                          <p:val>
                                            <p:strVal val="#ppt_x"/>
                                          </p:val>
                                        </p:tav>
                                        <p:tav tm="100000">
                                          <p:val>
                                            <p:strVal val="#ppt_x"/>
                                          </p:val>
                                        </p:tav>
                                      </p:tavLst>
                                    </p:anim>
                                    <p:anim calcmode="lin" valueType="num">
                                      <p:cBhvr>
                                        <p:cTn id="1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6" grpId="0" animBg="1"/>
      <p:bldGraphic spid="4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1519" y="142875"/>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en-US" dirty="0" err="1" smtClean="0">
                <a:solidFill>
                  <a:schemeClr val="tx1"/>
                </a:solidFill>
                <a:latin typeface="+mn-lt"/>
              </a:rPr>
              <a:t>Quy</a:t>
            </a:r>
            <a:r>
              <a:rPr lang="en-US" dirty="0" smtClean="0">
                <a:solidFill>
                  <a:schemeClr val="tx1"/>
                </a:solidFill>
                <a:latin typeface="+mn-lt"/>
              </a:rPr>
              <a:t> </a:t>
            </a:r>
            <a:r>
              <a:rPr lang="en-US" dirty="0" err="1" smtClean="0">
                <a:solidFill>
                  <a:schemeClr val="tx1"/>
                </a:solidFill>
                <a:latin typeface="+mn-lt"/>
              </a:rPr>
              <a:t>trình</a:t>
            </a:r>
            <a:r>
              <a:rPr lang="en-US" dirty="0" smtClean="0">
                <a:solidFill>
                  <a:schemeClr val="tx1"/>
                </a:solidFill>
                <a:latin typeface="+mn-lt"/>
              </a:rPr>
              <a:t> </a:t>
            </a:r>
            <a:r>
              <a:rPr lang="en-US" dirty="0" err="1" smtClean="0">
                <a:solidFill>
                  <a:schemeClr val="tx1"/>
                </a:solidFill>
                <a:latin typeface="+mn-lt"/>
              </a:rPr>
              <a:t>giới</a:t>
            </a:r>
            <a:r>
              <a:rPr lang="en-US" dirty="0" smtClean="0">
                <a:solidFill>
                  <a:schemeClr val="tx1"/>
                </a:solidFill>
                <a:latin typeface="+mn-lt"/>
              </a:rPr>
              <a:t> </a:t>
            </a:r>
            <a:r>
              <a:rPr lang="en-US" dirty="0" err="1" smtClean="0">
                <a:solidFill>
                  <a:schemeClr val="tx1"/>
                </a:solidFill>
                <a:latin typeface="+mn-lt"/>
              </a:rPr>
              <a:t>thiệu</a:t>
            </a:r>
            <a:r>
              <a:rPr lang="en-US" dirty="0" smtClean="0">
                <a:solidFill>
                  <a:schemeClr val="tx1"/>
                </a:solidFill>
                <a:latin typeface="+mn-lt"/>
              </a:rPr>
              <a:t> </a:t>
            </a:r>
            <a:r>
              <a:rPr lang="en-US" dirty="0" err="1" smtClean="0">
                <a:solidFill>
                  <a:schemeClr val="tx1"/>
                </a:solidFill>
                <a:latin typeface="+mn-lt"/>
              </a:rPr>
              <a:t>nhân</a:t>
            </a:r>
            <a:r>
              <a:rPr lang="en-US" dirty="0" smtClean="0">
                <a:solidFill>
                  <a:schemeClr val="tx1"/>
                </a:solidFill>
                <a:latin typeface="+mn-lt"/>
              </a:rPr>
              <a:t> </a:t>
            </a:r>
            <a:r>
              <a:rPr lang="en-US" dirty="0" err="1" smtClean="0">
                <a:solidFill>
                  <a:schemeClr val="tx1"/>
                </a:solidFill>
                <a:latin typeface="+mn-lt"/>
              </a:rPr>
              <a:t>sự</a:t>
            </a:r>
            <a:r>
              <a:rPr lang="en-US" dirty="0" smtClean="0">
                <a:solidFill>
                  <a:schemeClr val="tx1"/>
                </a:solidFill>
                <a:latin typeface="+mn-lt"/>
              </a:rPr>
              <a:t> </a:t>
            </a:r>
            <a:r>
              <a:rPr lang="en-US" dirty="0" err="1" smtClean="0">
                <a:solidFill>
                  <a:schemeClr val="tx1"/>
                </a:solidFill>
                <a:latin typeface="+mn-lt"/>
              </a:rPr>
              <a:t>đối</a:t>
            </a:r>
            <a:r>
              <a:rPr lang="en-US" dirty="0" smtClean="0">
                <a:solidFill>
                  <a:schemeClr val="tx1"/>
                </a:solidFill>
                <a:latin typeface="+mn-lt"/>
              </a:rPr>
              <a:t> </a:t>
            </a:r>
            <a:r>
              <a:rPr lang="en-US" dirty="0" err="1" smtClean="0">
                <a:solidFill>
                  <a:schemeClr val="tx1"/>
                </a:solidFill>
                <a:latin typeface="+mn-lt"/>
              </a:rPr>
              <a:t>với</a:t>
            </a:r>
            <a:r>
              <a:rPr lang="en-US" dirty="0" smtClean="0">
                <a:solidFill>
                  <a:schemeClr val="tx1"/>
                </a:solidFill>
                <a:latin typeface="+mn-lt"/>
              </a:rPr>
              <a:t> </a:t>
            </a:r>
            <a:r>
              <a:rPr lang="en-US" dirty="0" err="1" smtClean="0">
                <a:solidFill>
                  <a:schemeClr val="tx1"/>
                </a:solidFill>
                <a:latin typeface="+mn-lt"/>
              </a:rPr>
              <a:t>cấp</a:t>
            </a:r>
            <a:r>
              <a:rPr lang="en-US" dirty="0" smtClean="0">
                <a:solidFill>
                  <a:schemeClr val="tx1"/>
                </a:solidFill>
                <a:latin typeface="+mn-lt"/>
              </a:rPr>
              <a:t> </a:t>
            </a:r>
            <a:r>
              <a:rPr lang="en-US" dirty="0" err="1" smtClean="0">
                <a:solidFill>
                  <a:schemeClr val="tx1"/>
                </a:solidFill>
                <a:latin typeface="+mn-lt"/>
              </a:rPr>
              <a:t>cơ</a:t>
            </a:r>
            <a:r>
              <a:rPr lang="en-US" dirty="0" smtClean="0">
                <a:solidFill>
                  <a:schemeClr val="tx1"/>
                </a:solidFill>
                <a:latin typeface="+mn-lt"/>
              </a:rPr>
              <a:t> </a:t>
            </a:r>
            <a:r>
              <a:rPr lang="en-US" dirty="0" err="1" smtClean="0">
                <a:solidFill>
                  <a:schemeClr val="tx1"/>
                </a:solidFill>
                <a:latin typeface="+mn-lt"/>
              </a:rPr>
              <a:t>sở</a:t>
            </a:r>
            <a:endParaRPr lang="en-US" dirty="0">
              <a:solidFill>
                <a:schemeClr val="tx1"/>
              </a:solidFill>
              <a:latin typeface="+mn-lt"/>
            </a:endParaRPr>
          </a:p>
        </p:txBody>
      </p:sp>
      <p:graphicFrame>
        <p:nvGraphicFramePr>
          <p:cNvPr id="4" name="Diagram 3"/>
          <p:cNvGraphicFramePr/>
          <p:nvPr/>
        </p:nvGraphicFramePr>
        <p:xfrm>
          <a:off x="1524000" y="1764506"/>
          <a:ext cx="6096000" cy="2839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3374093528"/>
              </p:ext>
            </p:extLst>
          </p:nvPr>
        </p:nvGraphicFramePr>
        <p:xfrm>
          <a:off x="677837" y="621636"/>
          <a:ext cx="8165911" cy="39367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8007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00087" y="171450"/>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a:solidFill>
                  <a:schemeClr val="tx1"/>
                </a:solidFill>
                <a:latin typeface="+mn-lt"/>
              </a:rPr>
              <a:t>3. </a:t>
            </a:r>
            <a:r>
              <a:rPr lang="en-US" dirty="0" err="1" smtClean="0">
                <a:solidFill>
                  <a:schemeClr val="tx1"/>
                </a:solidFill>
                <a:latin typeface="+mn-lt"/>
              </a:rPr>
              <a:t>Bầu</a:t>
            </a:r>
            <a:r>
              <a:rPr lang="en-US" dirty="0" smtClean="0">
                <a:solidFill>
                  <a:schemeClr val="tx1"/>
                </a:solidFill>
                <a:latin typeface="+mn-lt"/>
              </a:rPr>
              <a:t> </a:t>
            </a:r>
            <a:r>
              <a:rPr lang="vi-VN" dirty="0" smtClean="0">
                <a:solidFill>
                  <a:schemeClr val="tx1"/>
                </a:solidFill>
                <a:latin typeface="+mn-lt"/>
              </a:rPr>
              <a:t>Ban </a:t>
            </a:r>
            <a:r>
              <a:rPr lang="vi-VN" dirty="0">
                <a:solidFill>
                  <a:schemeClr val="tx1"/>
                </a:solidFill>
                <a:latin typeface="+mn-lt"/>
              </a:rPr>
              <a:t>Chấp hành khoá mới </a:t>
            </a:r>
            <a:endParaRPr lang="en-US" dirty="0">
              <a:solidFill>
                <a:schemeClr val="tx1"/>
              </a:solidFill>
              <a:latin typeface="+mn-lt"/>
            </a:endParaRPr>
          </a:p>
        </p:txBody>
      </p:sp>
      <p:sp>
        <p:nvSpPr>
          <p:cNvPr id="2" name="Rounded Rectangle 1"/>
          <p:cNvSpPr/>
          <p:nvPr/>
        </p:nvSpPr>
        <p:spPr>
          <a:xfrm>
            <a:off x="371475" y="1007268"/>
            <a:ext cx="2501503" cy="35861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vi-VN" sz="1300" dirty="0"/>
              <a:t>Ban Chấp hành cấp triệu tập đại hội chuẩn bị nhân sự </a:t>
            </a:r>
            <a:r>
              <a:rPr lang="vi-VN" sz="1300" i="1" dirty="0"/>
              <a:t>(có số dư từ 10-15%) </a:t>
            </a:r>
            <a:r>
              <a:rPr lang="vi-VN" sz="1300" dirty="0"/>
              <a:t>để trình Đại hội xem xét. Danh sách nhân sự giới thiệu bầu vào Ban Chấp hành khóa mới số dư tối đa do đại hội quyết định nhưng không quá 30% số lượng cần bầu. Danh sách ứng cử viên do Ban Chấp hành Đoàn đương nhiệm chuẩn bị là danh sách đề cử chính thức với đại hội. Đại hội thảo luận và biểu quyết lập danh sách bầu cử.</a:t>
            </a:r>
            <a:endParaRPr lang="en-US" sz="1300" dirty="0"/>
          </a:p>
        </p:txBody>
      </p:sp>
      <p:sp>
        <p:nvSpPr>
          <p:cNvPr id="6" name="Rounded Rectangle 5"/>
          <p:cNvSpPr/>
          <p:nvPr/>
        </p:nvSpPr>
        <p:spPr>
          <a:xfrm>
            <a:off x="3292077" y="1007267"/>
            <a:ext cx="2501503" cy="35861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vi-VN" sz="1300" dirty="0"/>
              <a:t>Đối với trường hợp đoàn viên không phải là đại biểu đại hội, tự ứng cử vào Ban Chấp hành Đoàn từ cấp huyện và tương đương trở lên phải gửi hồ sơ tự ứng cử đến Ban Chấp hành cấp triệu tập Đại hội chậm nhất 15 ngày trước ngày khai mạc Đại hội. Đối với trường hợp đề cử nhân sự không phải là đại biểu Đại hội, người đề cử phải gửi hồ sơ nhân sự được đề cử cho Đoàn Chủ tịch để Đoàn Chủ tịch báo cáo trước Đại hội.</a:t>
            </a:r>
            <a:endParaRPr lang="en-US" sz="1300" dirty="0"/>
          </a:p>
          <a:p>
            <a:pPr algn="just"/>
            <a:endParaRPr lang="en-US" sz="1300" dirty="0"/>
          </a:p>
        </p:txBody>
      </p:sp>
      <p:sp>
        <p:nvSpPr>
          <p:cNvPr id="7" name="Rounded Rectangle 6"/>
          <p:cNvSpPr/>
          <p:nvPr/>
        </p:nvSpPr>
        <p:spPr>
          <a:xfrm>
            <a:off x="6212679" y="1007267"/>
            <a:ext cx="2501503" cy="35861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vi-VN" sz="1300" dirty="0"/>
              <a:t>Trường hợp tổng số ứng cử viên trong danh </a:t>
            </a:r>
            <a:r>
              <a:rPr lang="vi-VN" sz="1300" dirty="0" smtClean="0"/>
              <a:t>sách nhiều </a:t>
            </a:r>
            <a:r>
              <a:rPr lang="vi-VN" sz="1300" dirty="0"/>
              <a:t>hơn 30% so với số lượng cần bầu thì Đoàn Chủ tịch trao đổi để nắm nguyện vọng của các đại biểu được đề cử, ứng cử tại đại hội. Nếu các đại biểu được đề cử, ứng cử tại đại hội xin rút tên và tổng số ứng cử viên trong danh sách không vượt quá số dư 30% so với số lượng cần bầu thì Đoàn Chủ tịch xin ý kiến Đại hội biểu quyết thông qua danh sách bầu cử.</a:t>
            </a:r>
            <a:endParaRPr lang="en-US" sz="1300" dirty="0"/>
          </a:p>
          <a:p>
            <a:pPr algn="just"/>
            <a:endParaRPr lang="en-US" sz="1300" dirty="0"/>
          </a:p>
        </p:txBody>
      </p:sp>
    </p:spTree>
    <p:extLst>
      <p:ext uri="{BB962C8B-B14F-4D97-AF65-F5344CB8AC3E}">
        <p14:creationId xmlns:p14="http://schemas.microsoft.com/office/powerpoint/2010/main" val="373542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0081" y="78581"/>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en-US" dirty="0" smtClean="0">
                <a:solidFill>
                  <a:schemeClr val="tx1"/>
                </a:solidFill>
                <a:latin typeface="+mn-lt"/>
              </a:rPr>
              <a:t>4. </a:t>
            </a:r>
            <a:r>
              <a:rPr lang="en-US" dirty="0" err="1" smtClean="0">
                <a:solidFill>
                  <a:schemeClr val="tx1"/>
                </a:solidFill>
                <a:latin typeface="+mn-lt"/>
              </a:rPr>
              <a:t>Bầu</a:t>
            </a:r>
            <a:r>
              <a:rPr lang="en-US" dirty="0" smtClean="0">
                <a:solidFill>
                  <a:schemeClr val="tx1"/>
                </a:solidFill>
                <a:latin typeface="+mn-lt"/>
              </a:rPr>
              <a:t> </a:t>
            </a:r>
            <a:r>
              <a:rPr lang="en-US" dirty="0" err="1" smtClean="0">
                <a:solidFill>
                  <a:schemeClr val="tx1"/>
                </a:solidFill>
                <a:latin typeface="+mn-lt"/>
              </a:rPr>
              <a:t>trực</a:t>
            </a:r>
            <a:r>
              <a:rPr lang="en-US" dirty="0" smtClean="0">
                <a:solidFill>
                  <a:schemeClr val="tx1"/>
                </a:solidFill>
                <a:latin typeface="+mn-lt"/>
              </a:rPr>
              <a:t> </a:t>
            </a:r>
            <a:r>
              <a:rPr lang="en-US" dirty="0" err="1" smtClean="0">
                <a:solidFill>
                  <a:schemeClr val="tx1"/>
                </a:solidFill>
                <a:latin typeface="+mn-lt"/>
              </a:rPr>
              <a:t>tiếp</a:t>
            </a:r>
            <a:r>
              <a:rPr lang="en-US" dirty="0" smtClean="0">
                <a:solidFill>
                  <a:schemeClr val="tx1"/>
                </a:solidFill>
                <a:latin typeface="+mn-lt"/>
              </a:rPr>
              <a:t> </a:t>
            </a:r>
            <a:r>
              <a:rPr lang="en-US" dirty="0" err="1" smtClean="0">
                <a:solidFill>
                  <a:schemeClr val="tx1"/>
                </a:solidFill>
                <a:latin typeface="+mn-lt"/>
              </a:rPr>
              <a:t>Bí</a:t>
            </a:r>
            <a:r>
              <a:rPr lang="en-US" dirty="0" smtClean="0">
                <a:solidFill>
                  <a:schemeClr val="tx1"/>
                </a:solidFill>
                <a:latin typeface="+mn-lt"/>
              </a:rPr>
              <a:t> </a:t>
            </a:r>
            <a:r>
              <a:rPr lang="en-US" dirty="0" err="1" smtClean="0">
                <a:solidFill>
                  <a:schemeClr val="tx1"/>
                </a:solidFill>
                <a:latin typeface="+mn-lt"/>
              </a:rPr>
              <a:t>thư</a:t>
            </a:r>
            <a:r>
              <a:rPr lang="en-US" dirty="0" smtClean="0">
                <a:solidFill>
                  <a:schemeClr val="tx1"/>
                </a:solidFill>
                <a:latin typeface="+mn-lt"/>
              </a:rPr>
              <a:t> </a:t>
            </a:r>
            <a:r>
              <a:rPr lang="en-US" dirty="0" err="1" smtClean="0">
                <a:solidFill>
                  <a:schemeClr val="tx1"/>
                </a:solidFill>
                <a:latin typeface="+mn-lt"/>
              </a:rPr>
              <a:t>tại</a:t>
            </a:r>
            <a:r>
              <a:rPr lang="en-US" dirty="0" smtClean="0">
                <a:solidFill>
                  <a:schemeClr val="tx1"/>
                </a:solidFill>
                <a:latin typeface="+mn-lt"/>
              </a:rPr>
              <a:t> </a:t>
            </a:r>
            <a:r>
              <a:rPr lang="en-US" dirty="0" err="1" smtClean="0">
                <a:solidFill>
                  <a:schemeClr val="tx1"/>
                </a:solidFill>
                <a:latin typeface="+mn-lt"/>
              </a:rPr>
              <a:t>Đại</a:t>
            </a:r>
            <a:r>
              <a:rPr lang="en-US" dirty="0" smtClean="0">
                <a:solidFill>
                  <a:schemeClr val="tx1"/>
                </a:solidFill>
                <a:latin typeface="+mn-lt"/>
              </a:rPr>
              <a:t> </a:t>
            </a:r>
            <a:r>
              <a:rPr lang="en-US" dirty="0" err="1" smtClean="0">
                <a:solidFill>
                  <a:schemeClr val="tx1"/>
                </a:solidFill>
                <a:latin typeface="+mn-lt"/>
              </a:rPr>
              <a:t>hội</a:t>
            </a:r>
            <a:r>
              <a:rPr lang="vi-VN" dirty="0" smtClean="0">
                <a:solidFill>
                  <a:schemeClr val="tx1"/>
                </a:solidFill>
                <a:latin typeface="+mn-lt"/>
              </a:rPr>
              <a:t> </a:t>
            </a:r>
            <a:endParaRPr lang="en-US" dirty="0">
              <a:solidFill>
                <a:schemeClr val="tx1"/>
              </a:solidFill>
              <a:latin typeface="+mn-lt"/>
            </a:endParaRPr>
          </a:p>
        </p:txBody>
      </p:sp>
      <p:graphicFrame>
        <p:nvGraphicFramePr>
          <p:cNvPr id="3" name="Diagram 2"/>
          <p:cNvGraphicFramePr/>
          <p:nvPr>
            <p:extLst>
              <p:ext uri="{D42A27DB-BD31-4B8C-83A1-F6EECF244321}">
                <p14:modId xmlns:p14="http://schemas.microsoft.com/office/powerpoint/2010/main" val="3327579210"/>
              </p:ext>
            </p:extLst>
          </p:nvPr>
        </p:nvGraphicFramePr>
        <p:xfrm>
          <a:off x="314324" y="725488"/>
          <a:ext cx="8372475" cy="3932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487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3"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0081" y="78581"/>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en-US" dirty="0" smtClean="0">
                <a:solidFill>
                  <a:schemeClr val="tx1"/>
                </a:solidFill>
                <a:latin typeface="+mn-lt"/>
              </a:rPr>
              <a:t>4. </a:t>
            </a:r>
            <a:r>
              <a:rPr lang="en-US" dirty="0" err="1" smtClean="0">
                <a:solidFill>
                  <a:schemeClr val="tx1"/>
                </a:solidFill>
                <a:latin typeface="+mn-lt"/>
              </a:rPr>
              <a:t>Bầu</a:t>
            </a:r>
            <a:r>
              <a:rPr lang="en-US" dirty="0" smtClean="0">
                <a:solidFill>
                  <a:schemeClr val="tx1"/>
                </a:solidFill>
                <a:latin typeface="+mn-lt"/>
              </a:rPr>
              <a:t> </a:t>
            </a:r>
            <a:r>
              <a:rPr lang="en-US" dirty="0" err="1" smtClean="0">
                <a:solidFill>
                  <a:schemeClr val="tx1"/>
                </a:solidFill>
                <a:latin typeface="+mn-lt"/>
              </a:rPr>
              <a:t>trực</a:t>
            </a:r>
            <a:r>
              <a:rPr lang="en-US" dirty="0" smtClean="0">
                <a:solidFill>
                  <a:schemeClr val="tx1"/>
                </a:solidFill>
                <a:latin typeface="+mn-lt"/>
              </a:rPr>
              <a:t> </a:t>
            </a:r>
            <a:r>
              <a:rPr lang="en-US" dirty="0" err="1" smtClean="0">
                <a:solidFill>
                  <a:schemeClr val="tx1"/>
                </a:solidFill>
                <a:latin typeface="+mn-lt"/>
              </a:rPr>
              <a:t>tiếp</a:t>
            </a:r>
            <a:r>
              <a:rPr lang="en-US" dirty="0" smtClean="0">
                <a:solidFill>
                  <a:schemeClr val="tx1"/>
                </a:solidFill>
                <a:latin typeface="+mn-lt"/>
              </a:rPr>
              <a:t> </a:t>
            </a:r>
            <a:r>
              <a:rPr lang="en-US" dirty="0" err="1" smtClean="0">
                <a:solidFill>
                  <a:schemeClr val="tx1"/>
                </a:solidFill>
                <a:latin typeface="+mn-lt"/>
              </a:rPr>
              <a:t>Bí</a:t>
            </a:r>
            <a:r>
              <a:rPr lang="en-US" dirty="0" smtClean="0">
                <a:solidFill>
                  <a:schemeClr val="tx1"/>
                </a:solidFill>
                <a:latin typeface="+mn-lt"/>
              </a:rPr>
              <a:t> </a:t>
            </a:r>
            <a:r>
              <a:rPr lang="en-US" dirty="0" err="1" smtClean="0">
                <a:solidFill>
                  <a:schemeClr val="tx1"/>
                </a:solidFill>
                <a:latin typeface="+mn-lt"/>
              </a:rPr>
              <a:t>thư</a:t>
            </a:r>
            <a:r>
              <a:rPr lang="en-US" dirty="0" smtClean="0">
                <a:solidFill>
                  <a:schemeClr val="tx1"/>
                </a:solidFill>
                <a:latin typeface="+mn-lt"/>
              </a:rPr>
              <a:t> </a:t>
            </a:r>
            <a:r>
              <a:rPr lang="en-US" dirty="0" err="1" smtClean="0">
                <a:solidFill>
                  <a:schemeClr val="tx1"/>
                </a:solidFill>
                <a:latin typeface="+mn-lt"/>
              </a:rPr>
              <a:t>tại</a:t>
            </a:r>
            <a:r>
              <a:rPr lang="en-US" dirty="0" smtClean="0">
                <a:solidFill>
                  <a:schemeClr val="tx1"/>
                </a:solidFill>
                <a:latin typeface="+mn-lt"/>
              </a:rPr>
              <a:t> </a:t>
            </a:r>
            <a:r>
              <a:rPr lang="en-US" dirty="0" err="1" smtClean="0">
                <a:solidFill>
                  <a:schemeClr val="tx1"/>
                </a:solidFill>
                <a:latin typeface="+mn-lt"/>
              </a:rPr>
              <a:t>Đại</a:t>
            </a:r>
            <a:r>
              <a:rPr lang="en-US" dirty="0" smtClean="0">
                <a:solidFill>
                  <a:schemeClr val="tx1"/>
                </a:solidFill>
                <a:latin typeface="+mn-lt"/>
              </a:rPr>
              <a:t> </a:t>
            </a:r>
            <a:r>
              <a:rPr lang="en-US" dirty="0" err="1" smtClean="0">
                <a:solidFill>
                  <a:schemeClr val="tx1"/>
                </a:solidFill>
                <a:latin typeface="+mn-lt"/>
              </a:rPr>
              <a:t>hội</a:t>
            </a:r>
            <a:r>
              <a:rPr lang="vi-VN" dirty="0" smtClean="0">
                <a:solidFill>
                  <a:schemeClr val="tx1"/>
                </a:solidFill>
                <a:latin typeface="+mn-lt"/>
              </a:rPr>
              <a:t> </a:t>
            </a:r>
            <a:endParaRPr lang="en-US" dirty="0">
              <a:solidFill>
                <a:schemeClr val="tx1"/>
              </a:solidFill>
              <a:latin typeface="+mn-lt"/>
            </a:endParaRPr>
          </a:p>
        </p:txBody>
      </p:sp>
      <p:sp>
        <p:nvSpPr>
          <p:cNvPr id="4" name="Rectangle 3"/>
          <p:cNvSpPr/>
          <p:nvPr/>
        </p:nvSpPr>
        <p:spPr>
          <a:xfrm>
            <a:off x="1807369" y="692944"/>
            <a:ext cx="5272088" cy="37861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b="1" dirty="0" err="1" smtClean="0"/>
              <a:t>Cách</a:t>
            </a:r>
            <a:r>
              <a:rPr lang="en-US" sz="1600" b="1" dirty="0" smtClean="0"/>
              <a:t> </a:t>
            </a:r>
            <a:r>
              <a:rPr lang="en-US" sz="1600" b="1" dirty="0" err="1" smtClean="0"/>
              <a:t>thức</a:t>
            </a:r>
            <a:r>
              <a:rPr lang="en-US" sz="1600" b="1" dirty="0" smtClean="0"/>
              <a:t> </a:t>
            </a:r>
            <a:r>
              <a:rPr lang="en-US" sz="1600" b="1" dirty="0" err="1" smtClean="0"/>
              <a:t>bầu</a:t>
            </a:r>
            <a:r>
              <a:rPr lang="en-US" sz="1600" b="1" dirty="0" smtClean="0"/>
              <a:t> </a:t>
            </a:r>
            <a:r>
              <a:rPr lang="en-US" sz="1600" b="1" dirty="0" err="1" smtClean="0"/>
              <a:t>trực</a:t>
            </a:r>
            <a:r>
              <a:rPr lang="en-US" sz="1600" b="1" dirty="0" smtClean="0"/>
              <a:t> </a:t>
            </a:r>
            <a:r>
              <a:rPr lang="en-US" sz="1600" b="1" dirty="0" err="1" smtClean="0"/>
              <a:t>tiếp</a:t>
            </a:r>
            <a:r>
              <a:rPr lang="en-US" sz="1600" b="1" dirty="0" smtClean="0"/>
              <a:t> </a:t>
            </a:r>
            <a:r>
              <a:rPr lang="en-US" sz="1600" b="1" dirty="0" err="1" smtClean="0"/>
              <a:t>Bí</a:t>
            </a:r>
            <a:r>
              <a:rPr lang="en-US" sz="1600" b="1" dirty="0" smtClean="0"/>
              <a:t> </a:t>
            </a:r>
            <a:r>
              <a:rPr lang="en-US" sz="1600" b="1" dirty="0" err="1" smtClean="0"/>
              <a:t>thư</a:t>
            </a:r>
            <a:r>
              <a:rPr lang="en-US" sz="1600" b="1" dirty="0" smtClean="0"/>
              <a:t> </a:t>
            </a:r>
            <a:r>
              <a:rPr lang="en-US" sz="1600" b="1" dirty="0" err="1" smtClean="0"/>
              <a:t>tại</a:t>
            </a:r>
            <a:r>
              <a:rPr lang="en-US" sz="1600" b="1" dirty="0" smtClean="0"/>
              <a:t> </a:t>
            </a:r>
            <a:r>
              <a:rPr lang="en-US" sz="1600" b="1" dirty="0" err="1" smtClean="0"/>
              <a:t>Đại</a:t>
            </a:r>
            <a:r>
              <a:rPr lang="en-US" sz="1600" b="1" dirty="0" smtClean="0"/>
              <a:t> </a:t>
            </a:r>
            <a:r>
              <a:rPr lang="en-US" sz="1600" b="1" dirty="0" err="1" smtClean="0"/>
              <a:t>hội</a:t>
            </a:r>
            <a:endParaRPr lang="en-US" sz="1600" b="1" dirty="0"/>
          </a:p>
        </p:txBody>
      </p:sp>
      <p:graphicFrame>
        <p:nvGraphicFramePr>
          <p:cNvPr id="6" name="Diagram 5"/>
          <p:cNvGraphicFramePr/>
          <p:nvPr>
            <p:extLst>
              <p:ext uri="{D42A27DB-BD31-4B8C-83A1-F6EECF244321}">
                <p14:modId xmlns:p14="http://schemas.microsoft.com/office/powerpoint/2010/main" val="3114391503"/>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96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42950" y="78581"/>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smtClean="0">
                <a:solidFill>
                  <a:schemeClr val="tx1"/>
                </a:solidFill>
                <a:latin typeface="+mn-lt"/>
              </a:rPr>
              <a:t>5. Bầu đại biểu dự Đại hội Đoàn cấp trên</a:t>
            </a:r>
            <a:endParaRPr lang="en-US" dirty="0">
              <a:solidFill>
                <a:schemeClr val="tx1"/>
              </a:solidFill>
              <a:latin typeface="+mn-lt"/>
            </a:endParaRPr>
          </a:p>
        </p:txBody>
      </p:sp>
      <p:graphicFrame>
        <p:nvGraphicFramePr>
          <p:cNvPr id="8" name="Diagram 7"/>
          <p:cNvGraphicFramePr/>
          <p:nvPr>
            <p:extLst>
              <p:ext uri="{D42A27DB-BD31-4B8C-83A1-F6EECF244321}">
                <p14:modId xmlns:p14="http://schemas.microsoft.com/office/powerpoint/2010/main" val="2420812446"/>
              </p:ext>
            </p:extLst>
          </p:nvPr>
        </p:nvGraphicFramePr>
        <p:xfrm>
          <a:off x="364329" y="480056"/>
          <a:ext cx="8129589" cy="3650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779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txBox="1">
            <a:spLocks noGrp="1"/>
          </p:cNvSpPr>
          <p:nvPr>
            <p:ph type="title"/>
          </p:nvPr>
        </p:nvSpPr>
        <p:spPr>
          <a:xfrm>
            <a:off x="1033756" y="130448"/>
            <a:ext cx="6996600" cy="715800"/>
          </a:xfrm>
          <a:prstGeom prst="rect">
            <a:avLst/>
          </a:prstGeom>
        </p:spPr>
        <p:txBody>
          <a:bodyPr lIns="91425" tIns="91425" rIns="91425" bIns="91425" anchor="b" anchorCtr="0">
            <a:noAutofit/>
          </a:bodyPr>
          <a:lstStyle/>
          <a:p>
            <a:pPr lvl="0"/>
            <a:r>
              <a:rPr lang="vi-VN" sz="3000" dirty="0">
                <a:solidFill>
                  <a:schemeClr val="tx1"/>
                </a:solidFill>
                <a:latin typeface="+mn-lt"/>
              </a:rPr>
              <a:t>NỘI DUNG CHÍNH</a:t>
            </a:r>
            <a:endParaRPr lang="en" sz="3000" dirty="0">
              <a:solidFill>
                <a:schemeClr val="tx1"/>
              </a:solidFill>
              <a:latin typeface="+mn-lt"/>
            </a:endParaRPr>
          </a:p>
        </p:txBody>
      </p:sp>
      <p:grpSp>
        <p:nvGrpSpPr>
          <p:cNvPr id="7" name="Group 6"/>
          <p:cNvGrpSpPr/>
          <p:nvPr/>
        </p:nvGrpSpPr>
        <p:grpSpPr>
          <a:xfrm>
            <a:off x="1427610" y="1144301"/>
            <a:ext cx="7312173" cy="707380"/>
            <a:chOff x="1184722" y="561"/>
            <a:chExt cx="7542909" cy="707380"/>
          </a:xfrm>
          <a:scene3d>
            <a:camera prst="orthographicFront"/>
            <a:lightRig rig="threePt" dir="t">
              <a:rot lat="0" lon="0" rev="7500000"/>
            </a:lightRig>
          </a:scene3d>
        </p:grpSpPr>
        <p:sp>
          <p:nvSpPr>
            <p:cNvPr id="8" name="Right Arrow 7"/>
            <p:cNvSpPr/>
            <p:nvPr/>
          </p:nvSpPr>
          <p:spPr>
            <a:xfrm>
              <a:off x="1184722" y="561"/>
              <a:ext cx="7542909" cy="707380"/>
            </a:xfrm>
            <a:prstGeom prst="rightArrow">
              <a:avLst>
                <a:gd name="adj1" fmla="val 75000"/>
                <a:gd name="adj2" fmla="val 50000"/>
              </a:avLst>
            </a:prstGeom>
            <a:sp3d z="-152400" extrusionH="63500" prstMaterial="dkEdge">
              <a:bevelT w="144450" h="36350" prst="relaxedInset"/>
              <a:contourClr>
                <a:schemeClr val="bg1"/>
              </a:contourClr>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sp>
        <p:sp>
          <p:nvSpPr>
            <p:cNvPr id="9" name="Right Arrow 4"/>
            <p:cNvSpPr/>
            <p:nvPr/>
          </p:nvSpPr>
          <p:spPr>
            <a:xfrm>
              <a:off x="1184722" y="88984"/>
              <a:ext cx="7277642" cy="530535"/>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ctr" anchorCtr="0">
              <a:noAutofit/>
            </a:bodyPr>
            <a:lstStyle/>
            <a:p>
              <a:pPr algn="just"/>
              <a:r>
                <a:rPr lang="vi-VN" sz="1800" dirty="0"/>
                <a:t>Các văn bản chỉ đạo, triển khai Đại hội Đoàn các cấp</a:t>
              </a:r>
              <a:endParaRPr lang="en-US" sz="1800" dirty="0"/>
            </a:p>
          </p:txBody>
        </p:sp>
      </p:grpSp>
      <p:grpSp>
        <p:nvGrpSpPr>
          <p:cNvPr id="10" name="Group 9"/>
          <p:cNvGrpSpPr/>
          <p:nvPr/>
        </p:nvGrpSpPr>
        <p:grpSpPr>
          <a:xfrm>
            <a:off x="430655" y="1144301"/>
            <a:ext cx="996955" cy="707380"/>
            <a:chOff x="187767" y="561"/>
            <a:chExt cx="996955" cy="707380"/>
          </a:xfrm>
          <a:scene3d>
            <a:camera prst="orthographicFront"/>
            <a:lightRig rig="threePt" dir="t">
              <a:rot lat="0" lon="0" rev="7500000"/>
            </a:lightRig>
          </a:scene3d>
        </p:grpSpPr>
        <p:sp>
          <p:nvSpPr>
            <p:cNvPr id="13" name="Rounded Rectangle 12"/>
            <p:cNvSpPr/>
            <p:nvPr/>
          </p:nvSpPr>
          <p:spPr>
            <a:xfrm>
              <a:off x="187767" y="561"/>
              <a:ext cx="996955" cy="70738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4" name="Rounded Rectangle 6"/>
            <p:cNvSpPr/>
            <p:nvPr/>
          </p:nvSpPr>
          <p:spPr>
            <a:xfrm>
              <a:off x="222298" y="35092"/>
              <a:ext cx="927893" cy="63831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i="0" kern="1200" dirty="0" smtClean="0">
                  <a:latin typeface="Times New Roman" panose="02020603050405020304" pitchFamily="18" charset="0"/>
                  <a:cs typeface="Times New Roman" panose="02020603050405020304" pitchFamily="18" charset="0"/>
                </a:rPr>
                <a:t>1</a:t>
              </a:r>
              <a:endParaRPr lang="en-US" sz="2400" i="0" kern="1200" dirty="0">
                <a:latin typeface="Times New Roman" panose="02020603050405020304" pitchFamily="18" charset="0"/>
                <a:cs typeface="Times New Roman" panose="02020603050405020304" pitchFamily="18" charset="0"/>
              </a:endParaRPr>
            </a:p>
          </p:txBody>
        </p:sp>
      </p:grpSp>
      <p:grpSp>
        <p:nvGrpSpPr>
          <p:cNvPr id="15" name="Group 14"/>
          <p:cNvGrpSpPr/>
          <p:nvPr/>
        </p:nvGrpSpPr>
        <p:grpSpPr>
          <a:xfrm>
            <a:off x="1427610" y="1922420"/>
            <a:ext cx="7277641" cy="707380"/>
            <a:chOff x="1184722" y="778680"/>
            <a:chExt cx="7542909" cy="707380"/>
          </a:xfrm>
          <a:scene3d>
            <a:camera prst="orthographicFront"/>
            <a:lightRig rig="threePt" dir="t">
              <a:rot lat="0" lon="0" rev="7500000"/>
            </a:lightRig>
          </a:scene3d>
        </p:grpSpPr>
        <p:sp>
          <p:nvSpPr>
            <p:cNvPr id="16" name="Right Arrow 15"/>
            <p:cNvSpPr/>
            <p:nvPr/>
          </p:nvSpPr>
          <p:spPr>
            <a:xfrm>
              <a:off x="1184722" y="778680"/>
              <a:ext cx="7542909" cy="707380"/>
            </a:xfrm>
            <a:prstGeom prst="rightArrow">
              <a:avLst>
                <a:gd name="adj1" fmla="val 75000"/>
                <a:gd name="adj2" fmla="val 50000"/>
              </a:avLst>
            </a:prstGeom>
            <a:sp3d z="-152400" extrusionH="63500" prstMaterial="dkEdge">
              <a:bevelT w="144450" h="36350" prst="relaxedInset"/>
              <a:contourClr>
                <a:schemeClr val="bg1"/>
              </a:contourClr>
            </a:sp3d>
          </p:spPr>
          <p:style>
            <a:lnRef idx="1">
              <a:schemeClr val="accent2">
                <a:tint val="40000"/>
                <a:alpha val="90000"/>
                <a:hueOff val="185731"/>
                <a:satOff val="-8371"/>
                <a:lumOff val="-591"/>
                <a:alphaOff val="0"/>
              </a:schemeClr>
            </a:lnRef>
            <a:fillRef idx="1">
              <a:schemeClr val="accent2">
                <a:tint val="40000"/>
                <a:alpha val="90000"/>
                <a:hueOff val="185731"/>
                <a:satOff val="-8371"/>
                <a:lumOff val="-591"/>
                <a:alphaOff val="0"/>
              </a:schemeClr>
            </a:fillRef>
            <a:effectRef idx="2">
              <a:schemeClr val="accent2">
                <a:tint val="40000"/>
                <a:alpha val="90000"/>
                <a:hueOff val="185731"/>
                <a:satOff val="-8371"/>
                <a:lumOff val="-591"/>
                <a:alphaOff val="0"/>
              </a:schemeClr>
            </a:effectRef>
            <a:fontRef idx="minor">
              <a:schemeClr val="dk1">
                <a:hueOff val="0"/>
                <a:satOff val="0"/>
                <a:lumOff val="0"/>
                <a:alphaOff val="0"/>
              </a:schemeClr>
            </a:fontRef>
          </p:style>
        </p:sp>
        <p:sp>
          <p:nvSpPr>
            <p:cNvPr id="17" name="Right Arrow 8"/>
            <p:cNvSpPr/>
            <p:nvPr/>
          </p:nvSpPr>
          <p:spPr>
            <a:xfrm>
              <a:off x="1184722" y="867103"/>
              <a:ext cx="7277642" cy="530535"/>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ctr" anchorCtr="0">
              <a:noAutofit/>
            </a:bodyPr>
            <a:lstStyle/>
            <a:p>
              <a:pPr lvl="1" algn="just" defTabSz="1155700">
                <a:lnSpc>
                  <a:spcPct val="90000"/>
                </a:lnSpc>
                <a:spcBef>
                  <a:spcPct val="0"/>
                </a:spcBef>
                <a:spcAft>
                  <a:spcPct val="15000"/>
                </a:spcAft>
              </a:pPr>
              <a:r>
                <a:rPr lang="vi-VN" sz="1800" dirty="0" smtClean="0"/>
                <a:t>Những </a:t>
              </a:r>
              <a:r>
                <a:rPr lang="vi-VN" sz="1800" dirty="0"/>
                <a:t>điểm mới trong Đại hội Đoàn các cấp nhiệm kỳ 2022-2027</a:t>
              </a:r>
              <a:endParaRPr lang="en-US" sz="1800" kern="1200" dirty="0"/>
            </a:p>
          </p:txBody>
        </p:sp>
      </p:grpSp>
      <p:grpSp>
        <p:nvGrpSpPr>
          <p:cNvPr id="18" name="Group 17"/>
          <p:cNvGrpSpPr/>
          <p:nvPr/>
        </p:nvGrpSpPr>
        <p:grpSpPr>
          <a:xfrm>
            <a:off x="430655" y="1922420"/>
            <a:ext cx="996955" cy="707380"/>
            <a:chOff x="187767" y="778680"/>
            <a:chExt cx="996955" cy="707380"/>
          </a:xfrm>
          <a:scene3d>
            <a:camera prst="orthographicFront"/>
            <a:lightRig rig="threePt" dir="t">
              <a:rot lat="0" lon="0" rev="7500000"/>
            </a:lightRig>
          </a:scene3d>
        </p:grpSpPr>
        <p:sp>
          <p:nvSpPr>
            <p:cNvPr id="19" name="Rounded Rectangle 18"/>
            <p:cNvSpPr/>
            <p:nvPr/>
          </p:nvSpPr>
          <p:spPr>
            <a:xfrm>
              <a:off x="187767" y="778680"/>
              <a:ext cx="996955" cy="70738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90633"/>
                <a:satOff val="-9599"/>
                <a:lumOff val="-235"/>
                <a:alphaOff val="0"/>
              </a:schemeClr>
            </a:fillRef>
            <a:effectRef idx="2">
              <a:schemeClr val="accent2">
                <a:hueOff val="90633"/>
                <a:satOff val="-9599"/>
                <a:lumOff val="-235"/>
                <a:alphaOff val="0"/>
              </a:schemeClr>
            </a:effectRef>
            <a:fontRef idx="minor">
              <a:schemeClr val="lt1"/>
            </a:fontRef>
          </p:style>
        </p:sp>
        <p:sp>
          <p:nvSpPr>
            <p:cNvPr id="20" name="Rounded Rectangle 10"/>
            <p:cNvSpPr/>
            <p:nvPr/>
          </p:nvSpPr>
          <p:spPr>
            <a:xfrm>
              <a:off x="222298" y="813211"/>
              <a:ext cx="927893" cy="63831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i="0" kern="1200" dirty="0" smtClean="0">
                  <a:latin typeface="Times New Roman" panose="02020603050405020304" pitchFamily="18" charset="0"/>
                  <a:cs typeface="Times New Roman" panose="02020603050405020304" pitchFamily="18" charset="0"/>
                </a:rPr>
                <a:t>2</a:t>
              </a:r>
              <a:endParaRPr lang="en-US" sz="2400" i="0" kern="1200" dirty="0">
                <a:latin typeface="Times New Roman" panose="02020603050405020304" pitchFamily="18" charset="0"/>
                <a:cs typeface="Times New Roman" panose="02020603050405020304" pitchFamily="18" charset="0"/>
              </a:endParaRPr>
            </a:p>
          </p:txBody>
        </p:sp>
      </p:grpSp>
      <p:grpSp>
        <p:nvGrpSpPr>
          <p:cNvPr id="21" name="Group 20"/>
          <p:cNvGrpSpPr/>
          <p:nvPr/>
        </p:nvGrpSpPr>
        <p:grpSpPr>
          <a:xfrm>
            <a:off x="430655" y="2700539"/>
            <a:ext cx="996955" cy="707380"/>
            <a:chOff x="187767" y="1556799"/>
            <a:chExt cx="996955" cy="707380"/>
          </a:xfrm>
          <a:scene3d>
            <a:camera prst="orthographicFront"/>
            <a:lightRig rig="threePt" dir="t">
              <a:rot lat="0" lon="0" rev="7500000"/>
            </a:lightRig>
          </a:scene3d>
        </p:grpSpPr>
        <p:sp>
          <p:nvSpPr>
            <p:cNvPr id="22" name="Rounded Rectangle 21"/>
            <p:cNvSpPr/>
            <p:nvPr/>
          </p:nvSpPr>
          <p:spPr>
            <a:xfrm>
              <a:off x="187767" y="1556799"/>
              <a:ext cx="996955" cy="70738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181266"/>
                <a:satOff val="-19197"/>
                <a:lumOff val="-470"/>
                <a:alphaOff val="0"/>
              </a:schemeClr>
            </a:fillRef>
            <a:effectRef idx="2">
              <a:schemeClr val="accent2">
                <a:hueOff val="181266"/>
                <a:satOff val="-19197"/>
                <a:lumOff val="-470"/>
                <a:alphaOff val="0"/>
              </a:schemeClr>
            </a:effectRef>
            <a:fontRef idx="minor">
              <a:schemeClr val="lt1"/>
            </a:fontRef>
          </p:style>
        </p:sp>
        <p:sp>
          <p:nvSpPr>
            <p:cNvPr id="23" name="Rounded Rectangle 14"/>
            <p:cNvSpPr/>
            <p:nvPr/>
          </p:nvSpPr>
          <p:spPr>
            <a:xfrm>
              <a:off x="222298" y="1591330"/>
              <a:ext cx="927893" cy="63831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i="0" kern="1200" dirty="0" smtClean="0">
                  <a:latin typeface="Times New Roman" panose="02020603050405020304" pitchFamily="18" charset="0"/>
                  <a:cs typeface="Times New Roman" panose="02020603050405020304" pitchFamily="18" charset="0"/>
                </a:rPr>
                <a:t>3</a:t>
              </a:r>
              <a:endParaRPr lang="en-US" sz="2400" i="0" kern="1200" dirty="0">
                <a:latin typeface="Times New Roman" panose="02020603050405020304" pitchFamily="18" charset="0"/>
                <a:cs typeface="Times New Roman" panose="02020603050405020304" pitchFamily="18" charset="0"/>
              </a:endParaRPr>
            </a:p>
          </p:txBody>
        </p:sp>
      </p:grpSp>
      <p:grpSp>
        <p:nvGrpSpPr>
          <p:cNvPr id="24" name="Group 23"/>
          <p:cNvGrpSpPr/>
          <p:nvPr/>
        </p:nvGrpSpPr>
        <p:grpSpPr>
          <a:xfrm>
            <a:off x="430655" y="3478658"/>
            <a:ext cx="996955" cy="707380"/>
            <a:chOff x="187767" y="2334918"/>
            <a:chExt cx="996955" cy="707380"/>
          </a:xfrm>
          <a:scene3d>
            <a:camera prst="orthographicFront"/>
            <a:lightRig rig="threePt" dir="t">
              <a:rot lat="0" lon="0" rev="7500000"/>
            </a:lightRig>
          </a:scene3d>
        </p:grpSpPr>
        <p:sp>
          <p:nvSpPr>
            <p:cNvPr id="25" name="Rounded Rectangle 24"/>
            <p:cNvSpPr/>
            <p:nvPr/>
          </p:nvSpPr>
          <p:spPr>
            <a:xfrm>
              <a:off x="187767" y="2334918"/>
              <a:ext cx="996955" cy="707380"/>
            </a:xfrm>
            <a:prstGeom prst="roundRect">
              <a:avLst/>
            </a:prstGeom>
            <a:sp3d prstMaterial="plastic">
              <a:bevelT w="127000" h="25400" prst="relaxedInset"/>
            </a:sp3d>
          </p:spPr>
          <p:style>
            <a:lnRef idx="0">
              <a:schemeClr val="lt1">
                <a:hueOff val="0"/>
                <a:satOff val="0"/>
                <a:lumOff val="0"/>
                <a:alphaOff val="0"/>
              </a:schemeClr>
            </a:lnRef>
            <a:fillRef idx="3">
              <a:schemeClr val="accent2">
                <a:hueOff val="271899"/>
                <a:satOff val="-28796"/>
                <a:lumOff val="-706"/>
                <a:alphaOff val="0"/>
              </a:schemeClr>
            </a:fillRef>
            <a:effectRef idx="2">
              <a:schemeClr val="accent2">
                <a:hueOff val="271899"/>
                <a:satOff val="-28796"/>
                <a:lumOff val="-706"/>
                <a:alphaOff val="0"/>
              </a:schemeClr>
            </a:effectRef>
            <a:fontRef idx="minor">
              <a:schemeClr val="lt1"/>
            </a:fontRef>
          </p:style>
        </p:sp>
        <p:sp>
          <p:nvSpPr>
            <p:cNvPr id="26" name="Rounded Rectangle 18"/>
            <p:cNvSpPr/>
            <p:nvPr/>
          </p:nvSpPr>
          <p:spPr>
            <a:xfrm>
              <a:off x="222298" y="2369449"/>
              <a:ext cx="927893" cy="63831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i="0" kern="1200" dirty="0" smtClean="0">
                  <a:latin typeface="Times New Roman" panose="02020603050405020304" pitchFamily="18" charset="0"/>
                  <a:cs typeface="Times New Roman" panose="02020603050405020304" pitchFamily="18" charset="0"/>
                </a:rPr>
                <a:t>4</a:t>
              </a:r>
              <a:endParaRPr lang="en-US" sz="2400" i="0" kern="1200" dirty="0">
                <a:latin typeface="Times New Roman" panose="02020603050405020304" pitchFamily="18" charset="0"/>
                <a:cs typeface="Times New Roman" panose="02020603050405020304" pitchFamily="18" charset="0"/>
              </a:endParaRPr>
            </a:p>
          </p:txBody>
        </p:sp>
      </p:grpSp>
      <p:grpSp>
        <p:nvGrpSpPr>
          <p:cNvPr id="27" name="Group 26"/>
          <p:cNvGrpSpPr/>
          <p:nvPr/>
        </p:nvGrpSpPr>
        <p:grpSpPr>
          <a:xfrm>
            <a:off x="1427610" y="2700539"/>
            <a:ext cx="7277642" cy="707380"/>
            <a:chOff x="1184722" y="778680"/>
            <a:chExt cx="7542909" cy="707380"/>
          </a:xfrm>
          <a:scene3d>
            <a:camera prst="orthographicFront"/>
            <a:lightRig rig="threePt" dir="t">
              <a:rot lat="0" lon="0" rev="7500000"/>
            </a:lightRig>
          </a:scene3d>
        </p:grpSpPr>
        <p:sp>
          <p:nvSpPr>
            <p:cNvPr id="28" name="Right Arrow 27"/>
            <p:cNvSpPr/>
            <p:nvPr/>
          </p:nvSpPr>
          <p:spPr>
            <a:xfrm>
              <a:off x="1184722" y="778680"/>
              <a:ext cx="7542909" cy="707380"/>
            </a:xfrm>
            <a:prstGeom prst="rightArrow">
              <a:avLst>
                <a:gd name="adj1" fmla="val 75000"/>
                <a:gd name="adj2" fmla="val 50000"/>
              </a:avLst>
            </a:prstGeom>
            <a:sp3d z="-152400" extrusionH="63500" prstMaterial="dkEdge">
              <a:bevelT w="144450" h="36350" prst="relaxedInset"/>
              <a:contourClr>
                <a:schemeClr val="bg1"/>
              </a:contourClr>
            </a:sp3d>
          </p:spPr>
          <p:style>
            <a:lnRef idx="1">
              <a:schemeClr val="accent2">
                <a:tint val="40000"/>
                <a:alpha val="90000"/>
                <a:hueOff val="185731"/>
                <a:satOff val="-8371"/>
                <a:lumOff val="-591"/>
                <a:alphaOff val="0"/>
              </a:schemeClr>
            </a:lnRef>
            <a:fillRef idx="1">
              <a:schemeClr val="accent2">
                <a:tint val="40000"/>
                <a:alpha val="90000"/>
                <a:hueOff val="185731"/>
                <a:satOff val="-8371"/>
                <a:lumOff val="-591"/>
                <a:alphaOff val="0"/>
              </a:schemeClr>
            </a:fillRef>
            <a:effectRef idx="2">
              <a:schemeClr val="accent2">
                <a:tint val="40000"/>
                <a:alpha val="90000"/>
                <a:hueOff val="185731"/>
                <a:satOff val="-8371"/>
                <a:lumOff val="-591"/>
                <a:alphaOff val="0"/>
              </a:schemeClr>
            </a:effectRef>
            <a:fontRef idx="minor">
              <a:schemeClr val="dk1">
                <a:hueOff val="0"/>
                <a:satOff val="0"/>
                <a:lumOff val="0"/>
                <a:alphaOff val="0"/>
              </a:schemeClr>
            </a:fontRef>
          </p:style>
        </p:sp>
        <p:sp>
          <p:nvSpPr>
            <p:cNvPr id="29" name="Right Arrow 8"/>
            <p:cNvSpPr/>
            <p:nvPr/>
          </p:nvSpPr>
          <p:spPr>
            <a:xfrm>
              <a:off x="1184722" y="867103"/>
              <a:ext cx="7277642" cy="530535"/>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ctr" anchorCtr="0">
              <a:noAutofit/>
            </a:bodyPr>
            <a:lstStyle/>
            <a:p>
              <a:pPr lvl="1" algn="just" defTabSz="1155700">
                <a:lnSpc>
                  <a:spcPct val="90000"/>
                </a:lnSpc>
                <a:spcBef>
                  <a:spcPct val="0"/>
                </a:spcBef>
                <a:spcAft>
                  <a:spcPct val="15000"/>
                </a:spcAft>
              </a:pPr>
              <a:r>
                <a:rPr lang="en-US" sz="1800" dirty="0" err="1" smtClean="0"/>
                <a:t>Một</a:t>
              </a:r>
              <a:r>
                <a:rPr lang="en-US" sz="1800" dirty="0" smtClean="0"/>
                <a:t> </a:t>
              </a:r>
              <a:r>
                <a:rPr lang="en-US" sz="1800" dirty="0" err="1" smtClean="0"/>
                <a:t>số</a:t>
              </a:r>
              <a:r>
                <a:rPr lang="en-US" sz="1800" dirty="0" smtClean="0"/>
                <a:t> </a:t>
              </a:r>
              <a:r>
                <a:rPr lang="en-US" sz="1800" dirty="0" err="1" smtClean="0"/>
                <a:t>lưu</a:t>
              </a:r>
              <a:r>
                <a:rPr lang="en-US" sz="1800" dirty="0" smtClean="0"/>
                <a:t> ý </a:t>
              </a:r>
              <a:r>
                <a:rPr lang="en-US" sz="1800" dirty="0" err="1" smtClean="0"/>
                <a:t>về</a:t>
              </a:r>
              <a:r>
                <a:rPr lang="en-US" sz="1800" dirty="0" smtClean="0"/>
                <a:t> </a:t>
              </a:r>
              <a:r>
                <a:rPr lang="en-US" sz="1800" dirty="0" err="1" smtClean="0"/>
                <a:t>công</a:t>
              </a:r>
              <a:r>
                <a:rPr lang="en-US" sz="1800" dirty="0" smtClean="0"/>
                <a:t> </a:t>
              </a:r>
              <a:r>
                <a:rPr lang="en-US" sz="1800" dirty="0" err="1" smtClean="0"/>
                <a:t>tác</a:t>
              </a:r>
              <a:r>
                <a:rPr lang="en-US" sz="1800" dirty="0" smtClean="0"/>
                <a:t> </a:t>
              </a:r>
              <a:r>
                <a:rPr lang="en-US" sz="1800" dirty="0" err="1" smtClean="0"/>
                <a:t>nhân</a:t>
              </a:r>
              <a:r>
                <a:rPr lang="en-US" sz="1800" dirty="0" smtClean="0"/>
                <a:t> </a:t>
              </a:r>
              <a:r>
                <a:rPr lang="en-US" sz="1800" dirty="0" err="1" smtClean="0"/>
                <a:t>sự</a:t>
              </a:r>
              <a:r>
                <a:rPr lang="en-US" sz="1800" dirty="0" smtClean="0"/>
                <a:t> </a:t>
              </a:r>
              <a:r>
                <a:rPr lang="en-US" sz="1800" dirty="0" err="1" smtClean="0"/>
                <a:t>Đại</a:t>
              </a:r>
              <a:r>
                <a:rPr lang="en-US" sz="1800" dirty="0" smtClean="0"/>
                <a:t> </a:t>
              </a:r>
              <a:r>
                <a:rPr lang="en-US" sz="1800" dirty="0" err="1" smtClean="0"/>
                <a:t>hội</a:t>
              </a:r>
              <a:endParaRPr lang="en-US" sz="1800" kern="1200" dirty="0"/>
            </a:p>
          </p:txBody>
        </p:sp>
      </p:grpSp>
      <p:grpSp>
        <p:nvGrpSpPr>
          <p:cNvPr id="30" name="Group 29"/>
          <p:cNvGrpSpPr/>
          <p:nvPr/>
        </p:nvGrpSpPr>
        <p:grpSpPr>
          <a:xfrm>
            <a:off x="1462142" y="3478658"/>
            <a:ext cx="7277642" cy="707380"/>
            <a:chOff x="1184722" y="778680"/>
            <a:chExt cx="7542909" cy="707380"/>
          </a:xfrm>
          <a:scene3d>
            <a:camera prst="orthographicFront"/>
            <a:lightRig rig="threePt" dir="t">
              <a:rot lat="0" lon="0" rev="7500000"/>
            </a:lightRig>
          </a:scene3d>
        </p:grpSpPr>
        <p:sp>
          <p:nvSpPr>
            <p:cNvPr id="31" name="Right Arrow 30"/>
            <p:cNvSpPr/>
            <p:nvPr/>
          </p:nvSpPr>
          <p:spPr>
            <a:xfrm>
              <a:off x="1184722" y="778680"/>
              <a:ext cx="7542909" cy="707380"/>
            </a:xfrm>
            <a:prstGeom prst="rightArrow">
              <a:avLst>
                <a:gd name="adj1" fmla="val 75000"/>
                <a:gd name="adj2" fmla="val 50000"/>
              </a:avLst>
            </a:prstGeom>
            <a:sp3d z="-152400" extrusionH="63500" prstMaterial="dkEdge">
              <a:bevelT w="144450" h="36350" prst="relaxedInset"/>
              <a:contourClr>
                <a:schemeClr val="bg1"/>
              </a:contourClr>
            </a:sp3d>
          </p:spPr>
          <p:style>
            <a:lnRef idx="1">
              <a:schemeClr val="accent2">
                <a:tint val="40000"/>
                <a:alpha val="90000"/>
                <a:hueOff val="185731"/>
                <a:satOff val="-8371"/>
                <a:lumOff val="-591"/>
                <a:alphaOff val="0"/>
              </a:schemeClr>
            </a:lnRef>
            <a:fillRef idx="1">
              <a:schemeClr val="accent2">
                <a:tint val="40000"/>
                <a:alpha val="90000"/>
                <a:hueOff val="185731"/>
                <a:satOff val="-8371"/>
                <a:lumOff val="-591"/>
                <a:alphaOff val="0"/>
              </a:schemeClr>
            </a:fillRef>
            <a:effectRef idx="2">
              <a:schemeClr val="accent2">
                <a:tint val="40000"/>
                <a:alpha val="90000"/>
                <a:hueOff val="185731"/>
                <a:satOff val="-8371"/>
                <a:lumOff val="-591"/>
                <a:alphaOff val="0"/>
              </a:schemeClr>
            </a:effectRef>
            <a:fontRef idx="minor">
              <a:schemeClr val="dk1">
                <a:hueOff val="0"/>
                <a:satOff val="0"/>
                <a:lumOff val="0"/>
                <a:alphaOff val="0"/>
              </a:schemeClr>
            </a:fontRef>
          </p:style>
        </p:sp>
        <p:sp>
          <p:nvSpPr>
            <p:cNvPr id="32" name="Right Arrow 8"/>
            <p:cNvSpPr/>
            <p:nvPr/>
          </p:nvSpPr>
          <p:spPr>
            <a:xfrm>
              <a:off x="1184722" y="867103"/>
              <a:ext cx="7277642" cy="530535"/>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6510" tIns="16510" rIns="16510" bIns="16510" numCol="1" spcCol="1270" anchor="ctr" anchorCtr="0">
              <a:noAutofit/>
            </a:bodyPr>
            <a:lstStyle/>
            <a:p>
              <a:pPr lvl="1" algn="just" defTabSz="1155700">
                <a:lnSpc>
                  <a:spcPct val="90000"/>
                </a:lnSpc>
                <a:spcBef>
                  <a:spcPct val="0"/>
                </a:spcBef>
                <a:spcAft>
                  <a:spcPct val="15000"/>
                </a:spcAft>
              </a:pPr>
              <a:r>
                <a:rPr lang="en-US" sz="1800" dirty="0" err="1" smtClean="0"/>
                <a:t>Duyệt</a:t>
              </a:r>
              <a:r>
                <a:rPr lang="en-US" sz="1800" dirty="0" smtClean="0"/>
                <a:t> </a:t>
              </a:r>
              <a:r>
                <a:rPr lang="en-US" sz="1800" dirty="0" err="1" smtClean="0"/>
                <a:t>công</a:t>
              </a:r>
              <a:r>
                <a:rPr lang="en-US" sz="1800" dirty="0" smtClean="0"/>
                <a:t> </a:t>
              </a:r>
              <a:r>
                <a:rPr lang="en-US" sz="1800" dirty="0" err="1" smtClean="0"/>
                <a:t>tác</a:t>
              </a:r>
              <a:r>
                <a:rPr lang="en-US" sz="1800" dirty="0" smtClean="0"/>
                <a:t> </a:t>
              </a:r>
              <a:r>
                <a:rPr lang="en-US" sz="1800" dirty="0" err="1" smtClean="0"/>
                <a:t>chuẩn</a:t>
              </a:r>
              <a:r>
                <a:rPr lang="en-US" sz="1800" dirty="0" smtClean="0"/>
                <a:t> </a:t>
              </a:r>
              <a:r>
                <a:rPr lang="en-US" sz="1800" dirty="0" err="1" smtClean="0"/>
                <a:t>bị</a:t>
              </a:r>
              <a:r>
                <a:rPr lang="en-US" sz="1800" dirty="0" smtClean="0"/>
                <a:t> </a:t>
              </a:r>
              <a:r>
                <a:rPr lang="en-US" sz="1800" dirty="0" err="1" smtClean="0"/>
                <a:t>Đại</a:t>
              </a:r>
              <a:r>
                <a:rPr lang="en-US" sz="1800" dirty="0" smtClean="0"/>
                <a:t> </a:t>
              </a:r>
              <a:r>
                <a:rPr lang="en-US" sz="1800" dirty="0" err="1" smtClean="0"/>
                <a:t>hội</a:t>
              </a:r>
              <a:r>
                <a:rPr lang="en-US" sz="1800" dirty="0" smtClean="0"/>
                <a:t> </a:t>
              </a:r>
              <a:r>
                <a:rPr lang="en-US" sz="1800" dirty="0" err="1" smtClean="0"/>
                <a:t>Đoàn</a:t>
              </a:r>
              <a:r>
                <a:rPr lang="en-US" sz="1800" dirty="0" smtClean="0"/>
                <a:t> </a:t>
              </a:r>
              <a:r>
                <a:rPr lang="en-US" sz="1800" dirty="0" err="1" smtClean="0"/>
                <a:t>các</a:t>
              </a:r>
              <a:r>
                <a:rPr lang="en-US" sz="1800" dirty="0" smtClean="0"/>
                <a:t> </a:t>
              </a:r>
              <a:r>
                <a:rPr lang="en-US" sz="1800" dirty="0" err="1" smtClean="0"/>
                <a:t>cấp</a:t>
              </a:r>
              <a:endParaRPr lang="en-US" sz="1800" kern="1200" dirty="0"/>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8"/>
                                        </p:tgtEl>
                                        <p:attrNameLst>
                                          <p:attrName>style.visibility</p:attrName>
                                        </p:attrNameLst>
                                      </p:cBhvr>
                                      <p:to>
                                        <p:strVal val="visible"/>
                                      </p:to>
                                    </p:set>
                                    <p:animEffect transition="in" filter="fade">
                                      <p:cBhvr>
                                        <p:cTn id="7" dur="1000"/>
                                        <p:tgtEl>
                                          <p:spTgt spid="458"/>
                                        </p:tgtEl>
                                      </p:cBhvr>
                                    </p:animEffect>
                                    <p:anim calcmode="lin" valueType="num">
                                      <p:cBhvr>
                                        <p:cTn id="8" dur="1000" fill="hold"/>
                                        <p:tgtEl>
                                          <p:spTgt spid="458"/>
                                        </p:tgtEl>
                                        <p:attrNameLst>
                                          <p:attrName>ppt_x</p:attrName>
                                        </p:attrNameLst>
                                      </p:cBhvr>
                                      <p:tavLst>
                                        <p:tav tm="0">
                                          <p:val>
                                            <p:strVal val="#ppt_x"/>
                                          </p:val>
                                        </p:tav>
                                        <p:tav tm="100000">
                                          <p:val>
                                            <p:strVal val="#ppt_x"/>
                                          </p:val>
                                        </p:tav>
                                      </p:tavLst>
                                    </p:anim>
                                    <p:anim calcmode="lin" valueType="num">
                                      <p:cBhvr>
                                        <p:cTn id="9" dur="1000" fill="hold"/>
                                        <p:tgtEl>
                                          <p:spTgt spid="45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circle(in)">
                                      <p:cBhvr>
                                        <p:cTn id="40" dur="20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circle(in)">
                                      <p:cBhvr>
                                        <p:cTn id="49"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92944" y="164306"/>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a:solidFill>
                  <a:schemeClr val="tx1"/>
                </a:solidFill>
                <a:latin typeface="+mn-lt"/>
              </a:rPr>
              <a:t>IV. DUYỆT CÔNG TÁC CHUẨN BỊ ĐẠI HỘI ĐOÀN CÁC CẤP</a:t>
            </a:r>
            <a:endParaRPr lang="en-US" dirty="0">
              <a:solidFill>
                <a:schemeClr val="tx1"/>
              </a:solidFill>
              <a:latin typeface="+mn-lt"/>
            </a:endParaRPr>
          </a:p>
        </p:txBody>
      </p:sp>
      <p:graphicFrame>
        <p:nvGraphicFramePr>
          <p:cNvPr id="2" name="Diagram 1"/>
          <p:cNvGraphicFramePr/>
          <p:nvPr>
            <p:extLst>
              <p:ext uri="{D42A27DB-BD31-4B8C-83A1-F6EECF244321}">
                <p14:modId xmlns:p14="http://schemas.microsoft.com/office/powerpoint/2010/main" val="3177530267"/>
              </p:ext>
            </p:extLst>
          </p:nvPr>
        </p:nvGraphicFramePr>
        <p:xfrm>
          <a:off x="1516857" y="674231"/>
          <a:ext cx="6096000" cy="3832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6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2"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92944" y="164306"/>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a:solidFill>
                  <a:schemeClr val="tx1"/>
                </a:solidFill>
                <a:latin typeface="+mn-lt"/>
              </a:rPr>
              <a:t>IV. DUYỆT CÔNG TÁC CHUẨN BỊ ĐẠI HỘI ĐOÀN CÁC CẤP</a:t>
            </a:r>
            <a:endParaRPr lang="en-US" dirty="0">
              <a:solidFill>
                <a:schemeClr val="tx1"/>
              </a:solidFill>
              <a:latin typeface="+mn-lt"/>
            </a:endParaRPr>
          </a:p>
        </p:txBody>
      </p:sp>
      <p:graphicFrame>
        <p:nvGraphicFramePr>
          <p:cNvPr id="2" name="Diagram 1"/>
          <p:cNvGraphicFramePr/>
          <p:nvPr>
            <p:extLst>
              <p:ext uri="{D42A27DB-BD31-4B8C-83A1-F6EECF244321}">
                <p14:modId xmlns:p14="http://schemas.microsoft.com/office/powerpoint/2010/main" val="3041494062"/>
              </p:ext>
            </p:extLst>
          </p:nvPr>
        </p:nvGraphicFramePr>
        <p:xfrm>
          <a:off x="1516857" y="674231"/>
          <a:ext cx="6096000" cy="3832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453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92944" y="164306"/>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a:solidFill>
                  <a:schemeClr val="tx1"/>
                </a:solidFill>
                <a:latin typeface="+mn-lt"/>
              </a:rPr>
              <a:t>IV. DUYỆT CÔNG TÁC CHUẨN BỊ ĐẠI HỘI ĐOÀN CÁC CẤP</a:t>
            </a:r>
            <a:endParaRPr lang="en-US" dirty="0">
              <a:solidFill>
                <a:schemeClr val="tx1"/>
              </a:solidFill>
              <a:latin typeface="+mn-lt"/>
            </a:endParaRPr>
          </a:p>
        </p:txBody>
      </p:sp>
      <p:graphicFrame>
        <p:nvGraphicFramePr>
          <p:cNvPr id="2" name="Diagram 1"/>
          <p:cNvGraphicFramePr/>
          <p:nvPr>
            <p:extLst>
              <p:ext uri="{D42A27DB-BD31-4B8C-83A1-F6EECF244321}">
                <p14:modId xmlns:p14="http://schemas.microsoft.com/office/powerpoint/2010/main" val="3862844508"/>
              </p:ext>
            </p:extLst>
          </p:nvPr>
        </p:nvGraphicFramePr>
        <p:xfrm>
          <a:off x="1516857" y="674231"/>
          <a:ext cx="6096000" cy="3832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814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2"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3600999" y="1406506"/>
            <a:ext cx="4464295" cy="2665799"/>
          </a:xfrm>
        </p:spPr>
        <p:txBody>
          <a:bodyPr/>
          <a:lstStyle/>
          <a:p>
            <a:pPr>
              <a:buNone/>
            </a:pPr>
            <a:r>
              <a:rPr lang="en-US" sz="4000" b="1" dirty="0">
                <a:solidFill>
                  <a:srgbClr val="0070C0"/>
                </a:solidFill>
                <a:latin typeface="Times New Roman" panose="02020603050405020304" pitchFamily="18" charset="0"/>
                <a:cs typeface="Times New Roman" panose="02020603050405020304" pitchFamily="18" charset="0"/>
              </a:rPr>
              <a:t>XIN CẢM </a:t>
            </a:r>
            <a:r>
              <a:rPr lang="vi-VN" sz="4000" b="1" dirty="0">
                <a:solidFill>
                  <a:srgbClr val="0070C0"/>
                </a:solidFill>
                <a:latin typeface="Times New Roman" panose="02020603050405020304" pitchFamily="18" charset="0"/>
                <a:cs typeface="Times New Roman" panose="02020603050405020304" pitchFamily="18" charset="0"/>
              </a:rPr>
              <a:t>Ơ</a:t>
            </a:r>
            <a:r>
              <a:rPr lang="en-US" sz="4000" b="1" dirty="0" smtClean="0">
                <a:solidFill>
                  <a:srgbClr val="0070C0"/>
                </a:solidFill>
                <a:latin typeface="Times New Roman" panose="02020603050405020304" pitchFamily="18" charset="0"/>
                <a:cs typeface="Times New Roman" panose="02020603050405020304" pitchFamily="18" charset="0"/>
              </a:rPr>
              <a:t>N!</a:t>
            </a:r>
            <a:endParaRPr lang="en-US" sz="4000" b="1" dirty="0"/>
          </a:p>
        </p:txBody>
      </p:sp>
      <p:pic>
        <p:nvPicPr>
          <p:cNvPr id="5" name="Picture 4">
            <a:extLst>
              <a:ext uri="{FF2B5EF4-FFF2-40B4-BE49-F238E27FC236}">
                <a16:creationId xmlns:a16="http://schemas.microsoft.com/office/drawing/2014/main" xmlns="" id="{CEB71AD9-4A21-46BA-805F-4E6C57B348C0}"/>
              </a:ext>
            </a:extLst>
          </p:cNvPr>
          <p:cNvPicPr>
            <a:picLocks noChangeAspect="1"/>
          </p:cNvPicPr>
          <p:nvPr/>
        </p:nvPicPr>
        <p:blipFill>
          <a:blip r:embed="rId2"/>
          <a:stretch>
            <a:fillRect/>
          </a:stretch>
        </p:blipFill>
        <p:spPr>
          <a:xfrm>
            <a:off x="915507" y="200025"/>
            <a:ext cx="1546411" cy="1206481"/>
          </a:xfrm>
          <a:prstGeom prst="rect">
            <a:avLst/>
          </a:prstGeom>
        </p:spPr>
      </p:pic>
    </p:spTree>
    <p:extLst>
      <p:ext uri="{BB962C8B-B14F-4D97-AF65-F5344CB8AC3E}">
        <p14:creationId xmlns:p14="http://schemas.microsoft.com/office/powerpoint/2010/main" val="3775873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318" y="0"/>
            <a:ext cx="7658100" cy="715800"/>
          </a:xfrm>
        </p:spPr>
        <p:txBody>
          <a:bodyPr/>
          <a:lstStyle/>
          <a:p>
            <a:r>
              <a:rPr lang="vi-VN" sz="1800" dirty="0">
                <a:solidFill>
                  <a:schemeClr val="tx1"/>
                </a:solidFill>
                <a:latin typeface="+mn-lt"/>
              </a:rPr>
              <a:t>CÁC VĂN BẢN CHỈ ĐẠO, TRIỂN KHAI ĐẠI HỘI ĐOÀN CÁC CẤP</a:t>
            </a:r>
            <a:endParaRPr lang="en-US" sz="1800" dirty="0">
              <a:latin typeface="+mn-lt"/>
            </a:endParaRPr>
          </a:p>
        </p:txBody>
      </p:sp>
      <p:sp>
        <p:nvSpPr>
          <p:cNvPr id="7" name="Rectangle 6"/>
          <p:cNvSpPr/>
          <p:nvPr/>
        </p:nvSpPr>
        <p:spPr>
          <a:xfrm>
            <a:off x="779318" y="816026"/>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dirty="0"/>
              <a:t>1. </a:t>
            </a:r>
            <a:r>
              <a:rPr lang="vi-VN" dirty="0" smtClean="0"/>
              <a:t>Chỉ </a:t>
            </a:r>
            <a:r>
              <a:rPr lang="vi-VN" dirty="0"/>
              <a:t>thị số 08-CT/TW ngày 20/8/2021 của Ban Bí thư Trung ương Đảng về lãnh đạo đại hội đoàn các cấp và Đại hội đại biểu toàn quốc Đoàn Thanh niên Cộng sản Hồ Chí Minh lần thứ XII, nhiệm kỳ 2022 – 2027.</a:t>
            </a:r>
            <a:endParaRPr lang="en-US" dirty="0"/>
          </a:p>
        </p:txBody>
      </p:sp>
      <p:sp>
        <p:nvSpPr>
          <p:cNvPr id="8" name="Rectangle 7"/>
          <p:cNvSpPr/>
          <p:nvPr/>
        </p:nvSpPr>
        <p:spPr>
          <a:xfrm>
            <a:off x="758536" y="1778916"/>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dirty="0"/>
              <a:t>2. Kế hoạch số 411-KH/TWĐTN-BTC ngày 25/8/2021 của Ban Chấp hành Trung ương Đoàn về việc tổ chức đại hội đoàn các cấp tiến tới Đại hội đại biểu toàn quốc lần thứ XII của Đoàn TNCS Hồ Chí Minh.</a:t>
            </a:r>
            <a:endParaRPr lang="en-US" dirty="0"/>
          </a:p>
        </p:txBody>
      </p:sp>
      <p:sp>
        <p:nvSpPr>
          <p:cNvPr id="9" name="Rectangle 8"/>
          <p:cNvSpPr/>
          <p:nvPr/>
        </p:nvSpPr>
        <p:spPr>
          <a:xfrm>
            <a:off x="779318" y="2763042"/>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dirty="0"/>
              <a:t>3. Kế hoạch số 437-KH/TWĐTN-BTC ngày 27/10/2021 của Ban Chấp hành Trung ương Đoàn về việc Đại hội điểm Đoàn TNCS Hồ Chí Minh các cấp.</a:t>
            </a:r>
            <a:endParaRPr lang="en-US" dirty="0"/>
          </a:p>
        </p:txBody>
      </p:sp>
      <p:sp>
        <p:nvSpPr>
          <p:cNvPr id="13" name="Rectangle 12"/>
          <p:cNvSpPr/>
          <p:nvPr/>
        </p:nvSpPr>
        <p:spPr>
          <a:xfrm>
            <a:off x="779318" y="3744870"/>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dirty="0"/>
              <a:t>4. Đề án số 09-ĐA/TWĐTN-BTC ngày 25/8/2021 của Ban Chấp hành Trung ương Đoàn về Đại hội đại biểu toàn quốc Đoàn TNCS Hồ Chí Minh lần thứ XII, nhiệm kỳ 2022 – 2027.</a:t>
            </a:r>
            <a:endParaRPr lang="en-US" dirty="0"/>
          </a:p>
        </p:txBody>
      </p:sp>
    </p:spTree>
    <p:extLst>
      <p:ext uri="{BB962C8B-B14F-4D97-AF65-F5344CB8AC3E}">
        <p14:creationId xmlns:p14="http://schemas.microsoft.com/office/powerpoint/2010/main" val="284676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80">
                                          <p:stCondLst>
                                            <p:cond delay="0"/>
                                          </p:stCondLst>
                                        </p:cTn>
                                        <p:tgtEl>
                                          <p:spTgt spid="13"/>
                                        </p:tgtEl>
                                      </p:cBhvr>
                                    </p:animEffect>
                                    <p:anim calcmode="lin" valueType="num">
                                      <p:cBhvr>
                                        <p:cTn id="3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5" dur="26">
                                          <p:stCondLst>
                                            <p:cond delay="650"/>
                                          </p:stCondLst>
                                        </p:cTn>
                                        <p:tgtEl>
                                          <p:spTgt spid="13"/>
                                        </p:tgtEl>
                                      </p:cBhvr>
                                      <p:to x="100000" y="60000"/>
                                    </p:animScale>
                                    <p:animScale>
                                      <p:cBhvr>
                                        <p:cTn id="36" dur="166" decel="50000">
                                          <p:stCondLst>
                                            <p:cond delay="676"/>
                                          </p:stCondLst>
                                        </p:cTn>
                                        <p:tgtEl>
                                          <p:spTgt spid="13"/>
                                        </p:tgtEl>
                                      </p:cBhvr>
                                      <p:to x="100000" y="100000"/>
                                    </p:animScale>
                                    <p:animScale>
                                      <p:cBhvr>
                                        <p:cTn id="37" dur="26">
                                          <p:stCondLst>
                                            <p:cond delay="1312"/>
                                          </p:stCondLst>
                                        </p:cTn>
                                        <p:tgtEl>
                                          <p:spTgt spid="13"/>
                                        </p:tgtEl>
                                      </p:cBhvr>
                                      <p:to x="100000" y="80000"/>
                                    </p:animScale>
                                    <p:animScale>
                                      <p:cBhvr>
                                        <p:cTn id="38" dur="166" decel="50000">
                                          <p:stCondLst>
                                            <p:cond delay="1338"/>
                                          </p:stCondLst>
                                        </p:cTn>
                                        <p:tgtEl>
                                          <p:spTgt spid="13"/>
                                        </p:tgtEl>
                                      </p:cBhvr>
                                      <p:to x="100000" y="100000"/>
                                    </p:animScale>
                                    <p:animScale>
                                      <p:cBhvr>
                                        <p:cTn id="39" dur="26">
                                          <p:stCondLst>
                                            <p:cond delay="1642"/>
                                          </p:stCondLst>
                                        </p:cTn>
                                        <p:tgtEl>
                                          <p:spTgt spid="13"/>
                                        </p:tgtEl>
                                      </p:cBhvr>
                                      <p:to x="100000" y="90000"/>
                                    </p:animScale>
                                    <p:animScale>
                                      <p:cBhvr>
                                        <p:cTn id="40" dur="166" decel="50000">
                                          <p:stCondLst>
                                            <p:cond delay="1668"/>
                                          </p:stCondLst>
                                        </p:cTn>
                                        <p:tgtEl>
                                          <p:spTgt spid="13"/>
                                        </p:tgtEl>
                                      </p:cBhvr>
                                      <p:to x="100000" y="100000"/>
                                    </p:animScale>
                                    <p:animScale>
                                      <p:cBhvr>
                                        <p:cTn id="41" dur="26">
                                          <p:stCondLst>
                                            <p:cond delay="1808"/>
                                          </p:stCondLst>
                                        </p:cTn>
                                        <p:tgtEl>
                                          <p:spTgt spid="13"/>
                                        </p:tgtEl>
                                      </p:cBhvr>
                                      <p:to x="100000" y="95000"/>
                                    </p:animScale>
                                    <p:animScale>
                                      <p:cBhvr>
                                        <p:cTn id="42"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318" y="73438"/>
            <a:ext cx="7658100" cy="715800"/>
          </a:xfrm>
        </p:spPr>
        <p:txBody>
          <a:bodyPr/>
          <a:lstStyle/>
          <a:p>
            <a:r>
              <a:rPr lang="vi-VN" sz="1800" dirty="0">
                <a:solidFill>
                  <a:schemeClr val="tx1"/>
                </a:solidFill>
                <a:latin typeface="+mn-lt"/>
              </a:rPr>
              <a:t>CÁC VĂN BẢN CHỈ ĐẠO, TRIỂN KHAI ĐẠI HỘI ĐOÀN CÁC CẤP</a:t>
            </a:r>
            <a:endParaRPr lang="en-US" sz="1800" dirty="0">
              <a:latin typeface="+mn-lt"/>
            </a:endParaRPr>
          </a:p>
        </p:txBody>
      </p:sp>
      <p:sp>
        <p:nvSpPr>
          <p:cNvPr id="8" name="Rectangle 7"/>
          <p:cNvSpPr/>
          <p:nvPr/>
        </p:nvSpPr>
        <p:spPr>
          <a:xfrm>
            <a:off x="758536" y="1022677"/>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vi-VN" dirty="0"/>
              <a:t>5. Hướng dẫn số 66-HD/TWĐTN-BTC ngày 01/11/2021 của Ban Bí thư Trung ương Đoàn về tổ chức Đại hội Đoàn các cấp tiến tới Đại hội đại biểu Đoàn TNCS Hồ Chí Minh toàn quốc lần thứ XII, nhiệm kỳ 2022 – 2027</a:t>
            </a:r>
            <a:endParaRPr lang="en-US" dirty="0"/>
          </a:p>
        </p:txBody>
      </p:sp>
      <p:sp>
        <p:nvSpPr>
          <p:cNvPr id="9" name="Rectangle 8"/>
          <p:cNvSpPr/>
          <p:nvPr/>
        </p:nvSpPr>
        <p:spPr>
          <a:xfrm>
            <a:off x="758536" y="2268646"/>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vi-VN" dirty="0"/>
              <a:t>6. Hướng dẫn số 440-KH/TWĐTN-BTG ngày 08/11/2021 của Ban Chấp hành Trung ương Đoàn về tuyên truyền Đại hội đoàn các cấp và Đại hội đại biểu toàn quốc Đoàn TNCS Hồ Chí Minh lần thứ XII, nhiệm kỳ 2022-2027.</a:t>
            </a:r>
            <a:endParaRPr lang="en-US" dirty="0"/>
          </a:p>
        </p:txBody>
      </p:sp>
      <p:sp>
        <p:nvSpPr>
          <p:cNvPr id="13" name="Rectangle 12"/>
          <p:cNvSpPr/>
          <p:nvPr/>
        </p:nvSpPr>
        <p:spPr>
          <a:xfrm>
            <a:off x="779318" y="3578615"/>
            <a:ext cx="8042564" cy="7790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vi-VN" dirty="0"/>
              <a:t>7. Hướng dẫn số 158-HD/UBKTTWĐ ngày 24/11/2021 của Ủy ban Kiểm tra Trung ương Đoàn về công tác kiểm tra, giám sát phục vụ đại hội Đoàn các cấp, tiến tới Đại hội đại biểu Đoàn TNCS Hồ Chí Minh toàn quốc lần thứ XII, nhiệm kỳ 2022-2027</a:t>
            </a:r>
            <a:r>
              <a:rPr lang="vi-VN" dirty="0" smtClean="0"/>
              <a:t>.</a:t>
            </a:r>
            <a:endParaRPr lang="en-US" dirty="0"/>
          </a:p>
        </p:txBody>
      </p:sp>
    </p:spTree>
    <p:extLst>
      <p:ext uri="{BB962C8B-B14F-4D97-AF65-F5344CB8AC3E}">
        <p14:creationId xmlns:p14="http://schemas.microsoft.com/office/powerpoint/2010/main" val="361429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heel(1)">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19" y="142875"/>
            <a:ext cx="7879556" cy="715800"/>
          </a:xfrm>
        </p:spPr>
        <p:txBody>
          <a:bodyPr/>
          <a:lstStyle/>
          <a:p>
            <a:r>
              <a:rPr lang="vi-VN" dirty="0">
                <a:solidFill>
                  <a:schemeClr val="tx1"/>
                </a:solidFill>
                <a:latin typeface="+mn-lt"/>
              </a:rPr>
              <a:t>II. NHỮNG ĐIỂM MỚI CỦA ĐẠI HỘI ĐOÀN NHIỆM KỲ 2022-2027 </a:t>
            </a:r>
            <a:endParaRPr lang="en-US" dirty="0">
              <a:solidFill>
                <a:schemeClr val="tx1"/>
              </a:solidFill>
              <a:latin typeface="+mn-lt"/>
            </a:endParaRPr>
          </a:p>
        </p:txBody>
      </p:sp>
      <p:graphicFrame>
        <p:nvGraphicFramePr>
          <p:cNvPr id="14" name="Diagram 13"/>
          <p:cNvGraphicFramePr/>
          <p:nvPr>
            <p:extLst>
              <p:ext uri="{D42A27DB-BD31-4B8C-83A1-F6EECF244321}">
                <p14:modId xmlns:p14="http://schemas.microsoft.com/office/powerpoint/2010/main" val="654120648"/>
              </p:ext>
            </p:extLst>
          </p:nvPr>
        </p:nvGraphicFramePr>
        <p:xfrm>
          <a:off x="364330" y="792956"/>
          <a:ext cx="8072439" cy="3650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113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19" y="142875"/>
            <a:ext cx="7879556" cy="715800"/>
          </a:xfrm>
        </p:spPr>
        <p:txBody>
          <a:bodyPr/>
          <a:lstStyle/>
          <a:p>
            <a:r>
              <a:rPr lang="vi-VN" dirty="0">
                <a:solidFill>
                  <a:schemeClr val="tx1"/>
                </a:solidFill>
                <a:latin typeface="+mn-lt"/>
              </a:rPr>
              <a:t>II. NHỮNG ĐIỂM MỚI CỦA ĐẠI HỘI ĐOÀN NHIỆM KỲ 2022-2027 </a:t>
            </a:r>
            <a:endParaRPr lang="en-US" dirty="0">
              <a:solidFill>
                <a:schemeClr val="tx1"/>
              </a:solidFill>
              <a:latin typeface="+mn-lt"/>
            </a:endParaRPr>
          </a:p>
        </p:txBody>
      </p:sp>
      <p:graphicFrame>
        <p:nvGraphicFramePr>
          <p:cNvPr id="14" name="Diagram 13"/>
          <p:cNvGraphicFramePr/>
          <p:nvPr>
            <p:extLst>
              <p:ext uri="{D42A27DB-BD31-4B8C-83A1-F6EECF244321}">
                <p14:modId xmlns:p14="http://schemas.microsoft.com/office/powerpoint/2010/main" val="3147477754"/>
              </p:ext>
            </p:extLst>
          </p:nvPr>
        </p:nvGraphicFramePr>
        <p:xfrm>
          <a:off x="350042" y="858675"/>
          <a:ext cx="8129589" cy="3650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311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19" y="142875"/>
            <a:ext cx="7879556" cy="715800"/>
          </a:xfrm>
        </p:spPr>
        <p:txBody>
          <a:bodyPr/>
          <a:lstStyle/>
          <a:p>
            <a:r>
              <a:rPr lang="vi-VN" dirty="0" smtClean="0">
                <a:solidFill>
                  <a:schemeClr val="tx1"/>
                </a:solidFill>
                <a:latin typeface="+mn-lt"/>
              </a:rPr>
              <a:t>I</a:t>
            </a:r>
            <a:r>
              <a:rPr lang="en-US" dirty="0" smtClean="0">
                <a:solidFill>
                  <a:schemeClr val="tx1"/>
                </a:solidFill>
                <a:latin typeface="+mn-lt"/>
              </a:rPr>
              <a:t>I</a:t>
            </a:r>
            <a:r>
              <a:rPr lang="vi-VN" dirty="0" smtClean="0">
                <a:solidFill>
                  <a:schemeClr val="tx1"/>
                </a:solidFill>
                <a:latin typeface="+mn-lt"/>
              </a:rPr>
              <a:t>I</a:t>
            </a:r>
            <a:r>
              <a:rPr lang="vi-VN" dirty="0">
                <a:solidFill>
                  <a:schemeClr val="tx1"/>
                </a:solidFill>
                <a:latin typeface="+mn-lt"/>
              </a:rPr>
              <a:t>. </a:t>
            </a:r>
            <a:r>
              <a:rPr lang="en-US" dirty="0" smtClean="0">
                <a:solidFill>
                  <a:schemeClr val="tx1"/>
                </a:solidFill>
                <a:latin typeface="+mn-lt"/>
              </a:rPr>
              <a:t>MỘT SỐ LƯU Ý VỀ CÔNG TÁC NHÂN SỰ ĐẠI HỘI</a:t>
            </a:r>
            <a:endParaRPr lang="en-US" dirty="0">
              <a:solidFill>
                <a:schemeClr val="tx1"/>
              </a:solidFill>
              <a:latin typeface="+mn-lt"/>
            </a:endParaRPr>
          </a:p>
        </p:txBody>
      </p:sp>
      <p:graphicFrame>
        <p:nvGraphicFramePr>
          <p:cNvPr id="3" name="Diagram 2"/>
          <p:cNvGraphicFramePr/>
          <p:nvPr>
            <p:extLst>
              <p:ext uri="{D42A27DB-BD31-4B8C-83A1-F6EECF244321}">
                <p14:modId xmlns:p14="http://schemas.microsoft.com/office/powerpoint/2010/main" val="3141592997"/>
              </p:ext>
            </p:extLst>
          </p:nvPr>
        </p:nvGraphicFramePr>
        <p:xfrm>
          <a:off x="1488281" y="742949"/>
          <a:ext cx="6096000" cy="360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071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269886022"/>
              </p:ext>
            </p:extLst>
          </p:nvPr>
        </p:nvGraphicFramePr>
        <p:xfrm>
          <a:off x="1473994" y="175419"/>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p:cNvSpPr>
            <a:spLocks noGrp="1"/>
          </p:cNvSpPr>
          <p:nvPr>
            <p:ph type="title"/>
          </p:nvPr>
        </p:nvSpPr>
        <p:spPr>
          <a:xfrm>
            <a:off x="721519" y="142875"/>
            <a:ext cx="7879556" cy="715800"/>
          </a:xfrm>
        </p:spPr>
        <p:txBody>
          <a:bodyPr/>
          <a:lstStyle/>
          <a:p>
            <a:r>
              <a:rPr lang="vi-VN" dirty="0" smtClean="0">
                <a:solidFill>
                  <a:schemeClr val="tx1"/>
                </a:solidFill>
                <a:latin typeface="+mn-lt"/>
              </a:rPr>
              <a:t>I</a:t>
            </a:r>
            <a:r>
              <a:rPr lang="en-US" dirty="0" smtClean="0">
                <a:solidFill>
                  <a:schemeClr val="tx1"/>
                </a:solidFill>
                <a:latin typeface="+mn-lt"/>
              </a:rPr>
              <a:t>I</a:t>
            </a:r>
            <a:r>
              <a:rPr lang="vi-VN" dirty="0" smtClean="0">
                <a:solidFill>
                  <a:schemeClr val="tx1"/>
                </a:solidFill>
                <a:latin typeface="+mn-lt"/>
              </a:rPr>
              <a:t>I</a:t>
            </a:r>
            <a:r>
              <a:rPr lang="vi-VN" dirty="0">
                <a:solidFill>
                  <a:schemeClr val="tx1"/>
                </a:solidFill>
                <a:latin typeface="+mn-lt"/>
              </a:rPr>
              <a:t>. </a:t>
            </a:r>
            <a:r>
              <a:rPr lang="en-US" dirty="0" smtClean="0">
                <a:solidFill>
                  <a:schemeClr val="tx1"/>
                </a:solidFill>
                <a:latin typeface="+mn-lt"/>
              </a:rPr>
              <a:t>MỘT SỐ LƯU Ý VỀ CÔNG TÁC NHÂN SỰ ĐẠI HỘI</a:t>
            </a:r>
            <a:endParaRPr lang="en-US" dirty="0">
              <a:solidFill>
                <a:schemeClr val="tx1"/>
              </a:solidFill>
              <a:latin typeface="+mn-lt"/>
            </a:endParaRPr>
          </a:p>
        </p:txBody>
      </p:sp>
    </p:spTree>
    <p:extLst>
      <p:ext uri="{BB962C8B-B14F-4D97-AF65-F5344CB8AC3E}">
        <p14:creationId xmlns:p14="http://schemas.microsoft.com/office/powerpoint/2010/main" val="273536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1519" y="142875"/>
            <a:ext cx="7879556" cy="509925"/>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CEF6"/>
              </a:buClr>
              <a:buSzPct val="100000"/>
              <a:buFont typeface="Oswald"/>
              <a:buNone/>
              <a:defRPr sz="2000" b="1" i="0" u="none" strike="noStrike" cap="none">
                <a:solidFill>
                  <a:srgbClr val="00CEF6"/>
                </a:solidFill>
                <a:latin typeface="Oswald"/>
                <a:ea typeface="Oswald"/>
                <a:cs typeface="Oswald"/>
                <a:sym typeface="Oswald"/>
                <a:rtl val="0"/>
              </a:defRPr>
            </a:lvl1pPr>
            <a:lvl2pPr lvl="1" algn="ctr">
              <a:spcBef>
                <a:spcPts val="0"/>
              </a:spcBef>
              <a:buClr>
                <a:srgbClr val="00CEF6"/>
              </a:buClr>
              <a:buSzPct val="100000"/>
              <a:buFont typeface="Oswald"/>
              <a:buNone/>
              <a:defRPr sz="2000" b="1">
                <a:solidFill>
                  <a:srgbClr val="00CEF6"/>
                </a:solidFill>
                <a:latin typeface="Oswald"/>
                <a:ea typeface="Oswald"/>
                <a:cs typeface="Oswald"/>
                <a:sym typeface="Oswald"/>
              </a:defRPr>
            </a:lvl2pPr>
            <a:lvl3pPr lvl="2" algn="ctr">
              <a:spcBef>
                <a:spcPts val="0"/>
              </a:spcBef>
              <a:buClr>
                <a:srgbClr val="00CEF6"/>
              </a:buClr>
              <a:buSzPct val="100000"/>
              <a:buFont typeface="Oswald"/>
              <a:buNone/>
              <a:defRPr sz="2000" b="1">
                <a:solidFill>
                  <a:srgbClr val="00CEF6"/>
                </a:solidFill>
                <a:latin typeface="Oswald"/>
                <a:ea typeface="Oswald"/>
                <a:cs typeface="Oswald"/>
                <a:sym typeface="Oswald"/>
              </a:defRPr>
            </a:lvl3pPr>
            <a:lvl4pPr lvl="3" algn="ctr">
              <a:spcBef>
                <a:spcPts val="0"/>
              </a:spcBef>
              <a:buClr>
                <a:srgbClr val="00CEF6"/>
              </a:buClr>
              <a:buSzPct val="100000"/>
              <a:buFont typeface="Oswald"/>
              <a:buNone/>
              <a:defRPr sz="2000" b="1">
                <a:solidFill>
                  <a:srgbClr val="00CEF6"/>
                </a:solidFill>
                <a:latin typeface="Oswald"/>
                <a:ea typeface="Oswald"/>
                <a:cs typeface="Oswald"/>
                <a:sym typeface="Oswald"/>
              </a:defRPr>
            </a:lvl4pPr>
            <a:lvl5pPr lvl="4" algn="ctr">
              <a:spcBef>
                <a:spcPts val="0"/>
              </a:spcBef>
              <a:buClr>
                <a:srgbClr val="00CEF6"/>
              </a:buClr>
              <a:buSzPct val="100000"/>
              <a:buFont typeface="Oswald"/>
              <a:buNone/>
              <a:defRPr sz="2000" b="1">
                <a:solidFill>
                  <a:srgbClr val="00CEF6"/>
                </a:solidFill>
                <a:latin typeface="Oswald"/>
                <a:ea typeface="Oswald"/>
                <a:cs typeface="Oswald"/>
                <a:sym typeface="Oswald"/>
              </a:defRPr>
            </a:lvl5pPr>
            <a:lvl6pPr lvl="5" algn="ctr">
              <a:spcBef>
                <a:spcPts val="0"/>
              </a:spcBef>
              <a:buClr>
                <a:srgbClr val="00CEF6"/>
              </a:buClr>
              <a:buSzPct val="100000"/>
              <a:buFont typeface="Oswald"/>
              <a:buNone/>
              <a:defRPr sz="2000" b="1">
                <a:solidFill>
                  <a:srgbClr val="00CEF6"/>
                </a:solidFill>
                <a:latin typeface="Oswald"/>
                <a:ea typeface="Oswald"/>
                <a:cs typeface="Oswald"/>
                <a:sym typeface="Oswald"/>
              </a:defRPr>
            </a:lvl6pPr>
            <a:lvl7pPr lvl="6" algn="ctr">
              <a:spcBef>
                <a:spcPts val="0"/>
              </a:spcBef>
              <a:buClr>
                <a:srgbClr val="00CEF6"/>
              </a:buClr>
              <a:buSzPct val="100000"/>
              <a:buFont typeface="Oswald"/>
              <a:buNone/>
              <a:defRPr sz="2000" b="1">
                <a:solidFill>
                  <a:srgbClr val="00CEF6"/>
                </a:solidFill>
                <a:latin typeface="Oswald"/>
                <a:ea typeface="Oswald"/>
                <a:cs typeface="Oswald"/>
                <a:sym typeface="Oswald"/>
              </a:defRPr>
            </a:lvl7pPr>
            <a:lvl8pPr lvl="7" algn="ctr">
              <a:spcBef>
                <a:spcPts val="0"/>
              </a:spcBef>
              <a:buClr>
                <a:srgbClr val="00CEF6"/>
              </a:buClr>
              <a:buSzPct val="100000"/>
              <a:buFont typeface="Oswald"/>
              <a:buNone/>
              <a:defRPr sz="2000" b="1">
                <a:solidFill>
                  <a:srgbClr val="00CEF6"/>
                </a:solidFill>
                <a:latin typeface="Oswald"/>
                <a:ea typeface="Oswald"/>
                <a:cs typeface="Oswald"/>
                <a:sym typeface="Oswald"/>
              </a:defRPr>
            </a:lvl8pPr>
            <a:lvl9pPr lvl="8" algn="ctr">
              <a:spcBef>
                <a:spcPts val="0"/>
              </a:spcBef>
              <a:buClr>
                <a:srgbClr val="00CEF6"/>
              </a:buClr>
              <a:buSzPct val="100000"/>
              <a:buFont typeface="Oswald"/>
              <a:buNone/>
              <a:defRPr sz="2000" b="1">
                <a:solidFill>
                  <a:srgbClr val="00CEF6"/>
                </a:solidFill>
                <a:latin typeface="Oswald"/>
                <a:ea typeface="Oswald"/>
                <a:cs typeface="Oswald"/>
                <a:sym typeface="Oswald"/>
              </a:defRPr>
            </a:lvl9pPr>
          </a:lstStyle>
          <a:p>
            <a:r>
              <a:rPr lang="vi-VN" dirty="0" smtClean="0">
                <a:solidFill>
                  <a:schemeClr val="tx1"/>
                </a:solidFill>
                <a:latin typeface="+mn-lt"/>
              </a:rPr>
              <a:t>I</a:t>
            </a:r>
            <a:r>
              <a:rPr lang="en-US" dirty="0" smtClean="0">
                <a:solidFill>
                  <a:schemeClr val="tx1"/>
                </a:solidFill>
                <a:latin typeface="+mn-lt"/>
              </a:rPr>
              <a:t>I</a:t>
            </a:r>
            <a:r>
              <a:rPr lang="vi-VN" dirty="0" smtClean="0">
                <a:solidFill>
                  <a:schemeClr val="tx1"/>
                </a:solidFill>
                <a:latin typeface="+mn-lt"/>
              </a:rPr>
              <a:t>I. </a:t>
            </a:r>
            <a:r>
              <a:rPr lang="en-US" dirty="0" smtClean="0">
                <a:solidFill>
                  <a:schemeClr val="tx1"/>
                </a:solidFill>
                <a:latin typeface="+mn-lt"/>
              </a:rPr>
              <a:t>MỘT SỐ LƯU Ý VỀ CÔNG TÁC NHÂN SỰ ĐẠI HỘI</a:t>
            </a:r>
            <a:endParaRPr lang="en-US" dirty="0">
              <a:solidFill>
                <a:schemeClr val="tx1"/>
              </a:solidFill>
              <a:latin typeface="+mn-lt"/>
            </a:endParaRPr>
          </a:p>
        </p:txBody>
      </p:sp>
      <p:graphicFrame>
        <p:nvGraphicFramePr>
          <p:cNvPr id="10" name="Chart 9"/>
          <p:cNvGraphicFramePr/>
          <p:nvPr>
            <p:extLst>
              <p:ext uri="{D42A27DB-BD31-4B8C-83A1-F6EECF244321}">
                <p14:modId xmlns:p14="http://schemas.microsoft.com/office/powerpoint/2010/main" val="2815164231"/>
              </p:ext>
            </p:extLst>
          </p:nvPr>
        </p:nvGraphicFramePr>
        <p:xfrm>
          <a:off x="1515077" y="814388"/>
          <a:ext cx="5912644" cy="35393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247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10" grpId="0">
        <p:bldAsOne/>
      </p:bldGraphic>
    </p:bldLst>
  </p:timing>
</p:sld>
</file>

<file path=ppt/theme/theme1.xml><?xml version="1.0" encoding="utf-8"?>
<a:theme xmlns:a="http://schemas.openxmlformats.org/drawingml/2006/main" name="Quinc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2818</Words>
  <Application>Microsoft Office PowerPoint</Application>
  <PresentationFormat>On-screen Show (16:9)</PresentationFormat>
  <Paragraphs>130</Paragraphs>
  <Slides>23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Oswald</vt:lpstr>
      <vt:lpstr>Source Sans Pro</vt:lpstr>
      <vt:lpstr>Times New Roman</vt:lpstr>
      <vt:lpstr>Quince template</vt:lpstr>
      <vt:lpstr>CHUYÊN ĐỀ Triển khai Kế hoạch Đại hội Đoàn các cấp và một số nội dung trọng tâm về công tác nhân sự Đại hội Đoàn các cấp nhiệm kỳ 2022-2027 </vt:lpstr>
      <vt:lpstr>NỘI DUNG CHÍNH</vt:lpstr>
      <vt:lpstr>CÁC VĂN BẢN CHỈ ĐẠO, TRIỂN KHAI ĐẠI HỘI ĐOÀN CÁC CẤP</vt:lpstr>
      <vt:lpstr>CÁC VĂN BẢN CHỈ ĐẠO, TRIỂN KHAI ĐẠI HỘI ĐOÀN CÁC CẤP</vt:lpstr>
      <vt:lpstr>II. NHỮNG ĐIỂM MỚI CỦA ĐẠI HỘI ĐOÀN NHIỆM KỲ 2022-2027 </vt:lpstr>
      <vt:lpstr>II. NHỮNG ĐIỂM MỚI CỦA ĐẠI HỘI ĐOÀN NHIỆM KỲ 2022-2027 </vt:lpstr>
      <vt:lpstr>III. MỘT SỐ LƯU Ý VỀ CÔNG TÁC NHÂN SỰ ĐẠI HỘI</vt:lpstr>
      <vt:lpstr>III. MỘT SỐ LƯU Ý VỀ CÔNG TÁC NHÂN SỰ ĐẠI HỘI</vt:lpstr>
      <vt:lpstr>PowerPoint Presentation</vt:lpstr>
      <vt:lpstr>PowerPoint Presentation</vt:lpstr>
      <vt:lpstr>PowerPoint Presentation</vt:lpstr>
      <vt:lpstr>1.3. Cơ cấu trong Ban Chấp hành Đoàn các cấp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POWERPOINT ĐẸP</dc:title>
  <dc:creator>May tinh</dc:creator>
  <cp:lastModifiedBy>Windows User</cp:lastModifiedBy>
  <cp:revision>30</cp:revision>
  <dcterms:modified xsi:type="dcterms:W3CDTF">2021-12-02T00:36:24Z</dcterms:modified>
</cp:coreProperties>
</file>